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0"/>
  </p:notesMasterIdLst>
  <p:sldIdLst>
    <p:sldId id="400" r:id="rId3"/>
    <p:sldId id="399" r:id="rId4"/>
    <p:sldId id="401" r:id="rId5"/>
    <p:sldId id="402" r:id="rId6"/>
    <p:sldId id="403" r:id="rId7"/>
    <p:sldId id="405" r:id="rId8"/>
    <p:sldId id="406" r:id="rId9"/>
    <p:sldId id="404" r:id="rId10"/>
    <p:sldId id="407" r:id="rId11"/>
    <p:sldId id="409" r:id="rId12"/>
    <p:sldId id="408" r:id="rId13"/>
    <p:sldId id="410" r:id="rId14"/>
    <p:sldId id="411" r:id="rId15"/>
    <p:sldId id="412" r:id="rId16"/>
    <p:sldId id="413" r:id="rId17"/>
    <p:sldId id="414" r:id="rId18"/>
    <p:sldId id="374" r:id="rId19"/>
  </p:sldIdLst>
  <p:sldSz cx="18288000" cy="102854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A4B3CB7A-03FA-470D-A59F-40DC950A61A6}">
          <p14:sldIdLst>
            <p14:sldId id="400"/>
            <p14:sldId id="399"/>
            <p14:sldId id="401"/>
            <p14:sldId id="402"/>
            <p14:sldId id="403"/>
            <p14:sldId id="405"/>
            <p14:sldId id="406"/>
            <p14:sldId id="404"/>
            <p14:sldId id="407"/>
            <p14:sldId id="409"/>
            <p14:sldId id="408"/>
            <p14:sldId id="410"/>
            <p14:sldId id="411"/>
            <p14:sldId id="412"/>
            <p14:sldId id="413"/>
            <p14:sldId id="414"/>
          </p14:sldIdLst>
        </p14:section>
        <p14:section name="Introduction" id="{F8EE98D8-7BD6-4714-8C18-070B2256955E}">
          <p14:sldIdLst/>
        </p14:section>
        <p14:section name="About us" id="{96A9CC7C-C929-4F14-B895-F78E69EE5E65}">
          <p14:sldIdLst/>
        </p14:section>
        <p14:section name="Portfolio" id="{745EECBD-20A3-4821-9205-1B18D72EF7B2}">
          <p14:sldIdLst/>
        </p14:section>
        <p14:section name="Proposal" id="{10875A89-F6F7-4D02-A1A9-8D3AEFFD89C1}">
          <p14:sldIdLst/>
        </p14:section>
        <p14:section name="Analysis" id="{A52ECE30-712A-4A6A-ADF2-A6A1A92322AE}">
          <p14:sldIdLst>
            <p14:sldId id="374"/>
          </p14:sldIdLst>
        </p14:section>
      </p14:sectionLst>
    </p:ex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99" autoAdjust="0"/>
    <p:restoredTop sz="94631"/>
  </p:normalViewPr>
  <p:slideViewPr>
    <p:cSldViewPr snapToGrid="0" showGuides="1">
      <p:cViewPr varScale="1">
        <p:scale>
          <a:sx n="60" d="100"/>
          <a:sy n="60" d="100"/>
        </p:scale>
        <p:origin x="200" y="320"/>
      </p:cViewPr>
      <p:guideLst>
        <p:guide orient="horz" pos="3240"/>
        <p:guide pos="576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14B700-E454-4935-A6FA-FD6D01281268}" type="datetimeFigureOut">
              <a:rPr kumimoji="1" lang="ja-JP" altLang="en-US" smtClean="0"/>
              <a:t>2019/10/28</a:t>
            </a:fld>
            <a:endParaRPr kumimoji="1" lang="ja-JP"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en-US" altLang="ja-JP"/>
              <a:t>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180D7-54DB-4F7F-AE75-6A189328228B}" type="slidenum">
              <a:rPr kumimoji="1" lang="ja-JP" altLang="en-US" smtClean="0"/>
              <a:t>‹#›</a:t>
            </a:fld>
            <a:endParaRPr kumimoji="1" lang="ja-JP" altLang="en-US"/>
          </a:p>
        </p:txBody>
      </p:sp>
    </p:spTree>
    <p:extLst>
      <p:ext uri="{BB962C8B-B14F-4D97-AF65-F5344CB8AC3E}">
        <p14:creationId xmlns:p14="http://schemas.microsoft.com/office/powerpoint/2010/main" val="639940279"/>
      </p:ext>
    </p:extLst>
  </p:cSld>
  <p:clrMap bg1="lt1" tx1="dk1" bg2="lt2" tx2="dk2" accent1="accent1" accent2="accent2" accent3="accent3" accent4="accent4" accent5="accent5" accent6="accent6" hlink="hlink" folHlink="folHlink"/>
  <p:notesStyle>
    <a:lvl1pPr marL="0" algn="l" defTabSz="1371509" rtl="0" eaLnBrk="1" latinLnBrk="0" hangingPunct="1">
      <a:defRPr kumimoji="1" sz="1800" kern="1200">
        <a:solidFill>
          <a:schemeClr val="tx1"/>
        </a:solidFill>
        <a:latin typeface="+mn-lt"/>
        <a:ea typeface="+mn-ea"/>
        <a:cs typeface="+mn-cs"/>
      </a:defRPr>
    </a:lvl1pPr>
    <a:lvl2pPr marL="685754" algn="l" defTabSz="1371509" rtl="0" eaLnBrk="1" latinLnBrk="0" hangingPunct="1">
      <a:defRPr kumimoji="1" sz="1800" kern="1200">
        <a:solidFill>
          <a:schemeClr val="tx1"/>
        </a:solidFill>
        <a:latin typeface="+mn-lt"/>
        <a:ea typeface="+mn-ea"/>
        <a:cs typeface="+mn-cs"/>
      </a:defRPr>
    </a:lvl2pPr>
    <a:lvl3pPr marL="1371509" algn="l" defTabSz="1371509" rtl="0" eaLnBrk="1" latinLnBrk="0" hangingPunct="1">
      <a:defRPr kumimoji="1" sz="1800" kern="1200">
        <a:solidFill>
          <a:schemeClr val="tx1"/>
        </a:solidFill>
        <a:latin typeface="+mn-lt"/>
        <a:ea typeface="+mn-ea"/>
        <a:cs typeface="+mn-cs"/>
      </a:defRPr>
    </a:lvl3pPr>
    <a:lvl4pPr marL="2057263" algn="l" defTabSz="1371509" rtl="0" eaLnBrk="1" latinLnBrk="0" hangingPunct="1">
      <a:defRPr kumimoji="1" sz="1800" kern="1200">
        <a:solidFill>
          <a:schemeClr val="tx1"/>
        </a:solidFill>
        <a:latin typeface="+mn-lt"/>
        <a:ea typeface="+mn-ea"/>
        <a:cs typeface="+mn-cs"/>
      </a:defRPr>
    </a:lvl4pPr>
    <a:lvl5pPr marL="2743017" algn="l" defTabSz="1371509" rtl="0" eaLnBrk="1" latinLnBrk="0" hangingPunct="1">
      <a:defRPr kumimoji="1" sz="1800" kern="1200">
        <a:solidFill>
          <a:schemeClr val="tx1"/>
        </a:solidFill>
        <a:latin typeface="+mn-lt"/>
        <a:ea typeface="+mn-ea"/>
        <a:cs typeface="+mn-cs"/>
      </a:defRPr>
    </a:lvl5pPr>
    <a:lvl6pPr marL="3428771" algn="l" defTabSz="1371509" rtl="0" eaLnBrk="1" latinLnBrk="0" hangingPunct="1">
      <a:defRPr kumimoji="1" sz="1800" kern="1200">
        <a:solidFill>
          <a:schemeClr val="tx1"/>
        </a:solidFill>
        <a:latin typeface="+mn-lt"/>
        <a:ea typeface="+mn-ea"/>
        <a:cs typeface="+mn-cs"/>
      </a:defRPr>
    </a:lvl6pPr>
    <a:lvl7pPr marL="4114526" algn="l" defTabSz="1371509" rtl="0" eaLnBrk="1" latinLnBrk="0" hangingPunct="1">
      <a:defRPr kumimoji="1" sz="1800" kern="1200">
        <a:solidFill>
          <a:schemeClr val="tx1"/>
        </a:solidFill>
        <a:latin typeface="+mn-lt"/>
        <a:ea typeface="+mn-ea"/>
        <a:cs typeface="+mn-cs"/>
      </a:defRPr>
    </a:lvl7pPr>
    <a:lvl8pPr marL="4800280" algn="l" defTabSz="1371509" rtl="0" eaLnBrk="1" latinLnBrk="0" hangingPunct="1">
      <a:defRPr kumimoji="1" sz="1800" kern="1200">
        <a:solidFill>
          <a:schemeClr val="tx1"/>
        </a:solidFill>
        <a:latin typeface="+mn-lt"/>
        <a:ea typeface="+mn-ea"/>
        <a:cs typeface="+mn-cs"/>
      </a:defRPr>
    </a:lvl8pPr>
    <a:lvl9pPr marL="5486034" algn="l" defTabSz="1371509" rtl="0" eaLnBrk="1" latinLnBrk="0" hangingPunct="1">
      <a:defRPr kumimoji="1"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dirty="0"/>
              <a:t>Waste management plan is not sufficient; </a:t>
            </a:r>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4</a:t>
            </a:fld>
            <a:endParaRPr kumimoji="1" lang="ja-JP" altLang="en-US"/>
          </a:p>
        </p:txBody>
      </p:sp>
    </p:spTree>
    <p:extLst>
      <p:ext uri="{BB962C8B-B14F-4D97-AF65-F5344CB8AC3E}">
        <p14:creationId xmlns:p14="http://schemas.microsoft.com/office/powerpoint/2010/main" val="3062482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Split on the type of activities and location of activities (sensitivity of locations)</a:t>
            </a:r>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5</a:t>
            </a:fld>
            <a:endParaRPr kumimoji="1" lang="ja-JP" altLang="en-US"/>
          </a:p>
        </p:txBody>
      </p:sp>
    </p:spTree>
    <p:extLst>
      <p:ext uri="{BB962C8B-B14F-4D97-AF65-F5344CB8AC3E}">
        <p14:creationId xmlns:p14="http://schemas.microsoft.com/office/powerpoint/2010/main" val="593474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800" b="0" i="0" u="none" strike="noStrike" kern="1200" dirty="0">
                <a:solidFill>
                  <a:schemeClr val="tx1"/>
                </a:solidFill>
                <a:effectLst/>
                <a:latin typeface="+mn-lt"/>
                <a:ea typeface="+mn-ea"/>
                <a:cs typeface="+mn-cs"/>
              </a:rPr>
              <a:t>The Business and Biodiversity </a:t>
            </a:r>
            <a:r>
              <a:rPr kumimoji="1" lang="en-US" sz="1800" b="0" i="0" u="none" strike="noStrike" kern="1200" dirty="0" err="1">
                <a:solidFill>
                  <a:schemeClr val="tx1"/>
                </a:solidFill>
                <a:effectLst/>
                <a:latin typeface="+mn-lt"/>
                <a:ea typeface="+mn-ea"/>
                <a:cs typeface="+mn-cs"/>
              </a:rPr>
              <a:t>Programme</a:t>
            </a:r>
            <a:r>
              <a:rPr kumimoji="1" lang="en-US" sz="1800" b="0" i="0" u="none" strike="noStrike" kern="1200" dirty="0">
                <a:solidFill>
                  <a:schemeClr val="tx1"/>
                </a:solidFill>
                <a:effectLst/>
                <a:latin typeface="+mn-lt"/>
                <a:ea typeface="+mn-ea"/>
                <a:cs typeface="+mn-cs"/>
              </a:rPr>
              <a:t> (BBOP) of the IUCN now defines biodiversity offsets as “measurable conservation outcomes resulting from actions designed to compensate for significant residual adverse biodiversity impacts </a:t>
            </a:r>
          </a:p>
          <a:p>
            <a:r>
              <a:rPr kumimoji="1" lang="en-US" sz="1800" b="0" i="0" u="none" strike="noStrike" kern="1200" dirty="0">
                <a:solidFill>
                  <a:schemeClr val="tx1"/>
                </a:solidFill>
                <a:effectLst/>
                <a:latin typeface="+mn-lt"/>
                <a:ea typeface="+mn-ea"/>
                <a:cs typeface="+mn-cs"/>
              </a:rPr>
              <a:t>Even the European Commission herself, when issuing opinions under the derogation clause of Article 6(4) for large infrastructure projects, does not always observe the strict derogation conditions. In some cases, economic factors are still superseding a strict assessment of the purported compensatory measures </a:t>
            </a:r>
            <a:endParaRPr lang="en-US" dirty="0"/>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6</a:t>
            </a:fld>
            <a:endParaRPr kumimoji="1" lang="ja-JP" altLang="en-US"/>
          </a:p>
        </p:txBody>
      </p:sp>
    </p:spTree>
    <p:extLst>
      <p:ext uri="{BB962C8B-B14F-4D97-AF65-F5344CB8AC3E}">
        <p14:creationId xmlns:p14="http://schemas.microsoft.com/office/powerpoint/2010/main" val="1569577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800" b="0" i="0" u="none" strike="noStrike" kern="1200" dirty="0">
                <a:solidFill>
                  <a:schemeClr val="tx1"/>
                </a:solidFill>
                <a:effectLst/>
                <a:latin typeface="+mn-lt"/>
                <a:ea typeface="+mn-ea"/>
                <a:cs typeface="+mn-cs"/>
              </a:rPr>
              <a:t>In other words, although mitigation measures are always on-site and functionally linked to the affected site, compensation, at least within the context of the EU nature directives, aims to generate additional environmental gains on other locations, but not necessarily in a different Natura 2000 site.</a:t>
            </a:r>
            <a:endParaRPr lang="en-US" dirty="0"/>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7</a:t>
            </a:fld>
            <a:endParaRPr kumimoji="1" lang="ja-JP" altLang="en-US"/>
          </a:p>
        </p:txBody>
      </p:sp>
    </p:spTree>
    <p:extLst>
      <p:ext uri="{BB962C8B-B14F-4D97-AF65-F5344CB8AC3E}">
        <p14:creationId xmlns:p14="http://schemas.microsoft.com/office/powerpoint/2010/main" val="4048453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dirty="0"/>
              <a:t>Source: </a:t>
            </a:r>
            <a:r>
              <a:rPr kumimoji="1" lang="en-US" sz="1800" kern="1200" dirty="0" err="1">
                <a:solidFill>
                  <a:schemeClr val="tx1"/>
                </a:solidFill>
                <a:effectLst/>
                <a:latin typeface="+mn-lt"/>
                <a:ea typeface="+mn-ea"/>
                <a:cs typeface="+mn-cs"/>
              </a:rPr>
              <a:t>www.gov.uk</a:t>
            </a:r>
            <a:r>
              <a:rPr kumimoji="1" lang="en-US" sz="1800" kern="1200" dirty="0">
                <a:solidFill>
                  <a:schemeClr val="tx1"/>
                </a:solidFill>
                <a:effectLst/>
                <a:latin typeface="+mn-lt"/>
                <a:ea typeface="+mn-ea"/>
                <a:cs typeface="+mn-cs"/>
              </a:rPr>
              <a:t>/guidance/</a:t>
            </a:r>
            <a:r>
              <a:rPr kumimoji="1" lang="en-US" sz="1800" kern="1200" dirty="0" err="1">
                <a:solidFill>
                  <a:schemeClr val="tx1"/>
                </a:solidFill>
                <a:effectLst/>
                <a:latin typeface="+mn-lt"/>
                <a:ea typeface="+mn-ea"/>
                <a:cs typeface="+mn-cs"/>
              </a:rPr>
              <a:t>environmental-impact-assessment#decision-making-subject-to-EIA</a:t>
            </a:r>
            <a:r>
              <a:rPr kumimoji="1" lang="en-US" sz="1800" kern="1200" dirty="0">
                <a:solidFill>
                  <a:schemeClr val="tx1"/>
                </a:solidFill>
                <a:effectLst/>
                <a:latin typeface="+mn-lt"/>
                <a:ea typeface="+mn-ea"/>
                <a:cs typeface="+mn-cs"/>
              </a:rPr>
              <a:t> </a:t>
            </a:r>
            <a:endParaRPr lang="en-US" dirty="0">
              <a:effectLst/>
            </a:endParaRPr>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9</a:t>
            </a:fld>
            <a:endParaRPr kumimoji="1" lang="ja-JP" altLang="en-US"/>
          </a:p>
        </p:txBody>
      </p:sp>
    </p:spTree>
    <p:extLst>
      <p:ext uri="{BB962C8B-B14F-4D97-AF65-F5344CB8AC3E}">
        <p14:creationId xmlns:p14="http://schemas.microsoft.com/office/powerpoint/2010/main" val="893161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kumimoji="1" lang="en-US" sz="1800" b="1" kern="1200" dirty="0">
                <a:solidFill>
                  <a:schemeClr val="tx1"/>
                </a:solidFill>
                <a:effectLst/>
                <a:latin typeface="+mn-lt"/>
                <a:ea typeface="+mn-ea"/>
                <a:cs typeface="+mn-cs"/>
              </a:rPr>
              <a:t>Successful environmental management relies on communication. It is crucial that everyone is aware of the key issues, has the relevant information to deal with them, understands their responsibilities, and provides feedback to those in charge. </a:t>
            </a:r>
            <a:endParaRPr lang="en-US" dirty="0"/>
          </a:p>
          <a:p>
            <a:endParaRPr lang="en-US" dirty="0"/>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11</a:t>
            </a:fld>
            <a:endParaRPr kumimoji="1" lang="ja-JP" altLang="en-US"/>
          </a:p>
        </p:txBody>
      </p:sp>
    </p:spTree>
    <p:extLst>
      <p:ext uri="{BB962C8B-B14F-4D97-AF65-F5344CB8AC3E}">
        <p14:creationId xmlns:p14="http://schemas.microsoft.com/office/powerpoint/2010/main" val="2751078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tex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3100" y="3349172"/>
            <a:ext cx="5854700" cy="2277311"/>
          </a:xfrm>
        </p:spPr>
        <p:txBody>
          <a:bodyPr anchor="b"/>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cxnSp>
        <p:nvCxnSpPr>
          <p:cNvPr id="6" name="Straight Connector 5"/>
          <p:cNvCxnSpPr/>
          <p:nvPr userDrawn="1"/>
        </p:nvCxnSpPr>
        <p:spPr>
          <a:xfrm flipV="1">
            <a:off x="8039100" y="1"/>
            <a:ext cx="0" cy="5422899"/>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5"/>
          <p:cNvSpPr>
            <a:spLocks noGrp="1"/>
          </p:cNvSpPr>
          <p:nvPr>
            <p:ph type="body" sz="quarter" idx="12" hasCustomPrompt="1"/>
          </p:nvPr>
        </p:nvSpPr>
        <p:spPr>
          <a:xfrm>
            <a:off x="8280401" y="4725988"/>
            <a:ext cx="6984999" cy="3657600"/>
          </a:xfrm>
        </p:spPr>
        <p:txBody>
          <a:bodyPr anchor="t"/>
          <a:lstStyle>
            <a:lvl1pPr marL="0" indent="0" algn="l">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75280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ppt_x"/>
                                          </p:val>
                                        </p:tav>
                                        <p:tav tm="100000">
                                          <p:val>
                                            <p:strVal val="#ppt_x"/>
                                          </p:val>
                                        </p:tav>
                                      </p:tavLst>
                                    </p:anim>
                                    <p:anim calcmode="lin" valueType="num">
                                      <p:cBhvr additive="base">
                                        <p:cTn id="11" dur="1000" fill="hold"/>
                                        <p:tgtEl>
                                          <p:spTgt spid="2"/>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ide image and text 4">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398588"/>
            <a:ext cx="18288000" cy="3743325"/>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6" name="Text Placeholder 5"/>
          <p:cNvSpPr>
            <a:spLocks noGrp="1"/>
          </p:cNvSpPr>
          <p:nvPr>
            <p:ph type="body" sz="quarter" idx="12" hasCustomPrompt="1"/>
          </p:nvPr>
        </p:nvSpPr>
        <p:spPr>
          <a:xfrm>
            <a:off x="9626600" y="5689600"/>
            <a:ext cx="5638800" cy="2693987"/>
          </a:xfrm>
        </p:spPr>
        <p:txBody>
          <a:bodyPr anchor="b"/>
          <a:lstStyle>
            <a:lvl1pPr marL="0" indent="0" algn="l">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7" name="Title 1"/>
          <p:cNvSpPr>
            <a:spLocks noGrp="1"/>
          </p:cNvSpPr>
          <p:nvPr>
            <p:ph type="title" hasCustomPrompt="1"/>
          </p:nvPr>
        </p:nvSpPr>
        <p:spPr>
          <a:xfrm>
            <a:off x="3022600" y="3359151"/>
            <a:ext cx="6121400" cy="5113336"/>
          </a:xfrm>
        </p:spPr>
        <p:txBody>
          <a:bodyPr anchor="b"/>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402661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decel="100000" fill="hold" grpId="0" nodeType="withEffect">
                                  <p:stCondLst>
                                    <p:cond delay="250"/>
                                  </p:stCondLst>
                                  <p:iterate type="wd">
                                    <p:tmPct val="5000"/>
                                  </p:iterate>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ppt_x"/>
                                          </p:val>
                                        </p:tav>
                                        <p:tav tm="100000">
                                          <p:val>
                                            <p:strVal val="#ppt_x"/>
                                          </p:val>
                                        </p:tav>
                                      </p:tavLst>
                                    </p:anim>
                                    <p:anim calcmode="lin" valueType="num">
                                      <p:cBhvr additive="base">
                                        <p:cTn id="11" dur="1000" fill="hold"/>
                                        <p:tgtEl>
                                          <p:spTgt spid="7"/>
                                        </p:tgtEl>
                                        <p:attrNameLst>
                                          <p:attrName>ppt_y</p:attrName>
                                        </p:attrNameLst>
                                      </p:cBhvr>
                                      <p:tavLst>
                                        <p:tav tm="0">
                                          <p:val>
                                            <p:strVal val="1+#ppt_h/2"/>
                                          </p:val>
                                        </p:tav>
                                        <p:tav tm="100000">
                                          <p:val>
                                            <p:strVal val="#ppt_y"/>
                                          </p:val>
                                        </p:tav>
                                      </p:tavLst>
                                    </p:anim>
                                  </p:childTnLst>
                                </p:cTn>
                              </p:par>
                            </p:childTnLst>
                          </p:cTn>
                        </p:par>
                        <p:par>
                          <p:cTn id="12" fill="hold">
                            <p:stCondLst>
                              <p:cond delay="14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8288000" cy="1028541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4" name="Title 1"/>
          <p:cNvSpPr>
            <a:spLocks noGrp="1"/>
          </p:cNvSpPr>
          <p:nvPr>
            <p:ph type="title" hasCustomPrompt="1"/>
          </p:nvPr>
        </p:nvSpPr>
        <p:spPr>
          <a:xfrm>
            <a:off x="1403350" y="4387808"/>
            <a:ext cx="15481300" cy="1357396"/>
          </a:xfrm>
        </p:spPr>
        <p:txBody>
          <a:bodyPr anchor="b">
            <a:normAutofit/>
          </a:bodyPr>
          <a:lstStyle>
            <a:lvl1pPr algn="ctr">
              <a:defRPr sz="8000" spc="0">
                <a:solidFill>
                  <a:schemeClr val="bg1"/>
                </a:solidFill>
              </a:defRPr>
            </a:lvl1pPr>
          </a:lstStyle>
          <a:p>
            <a:r>
              <a:rPr kumimoji="1" lang="en-US" altLang="ja-JP" dirty="0"/>
              <a:t>Presentation title</a:t>
            </a:r>
            <a:endParaRPr kumimoji="1" lang="ja-JP" altLang="en-US" dirty="0"/>
          </a:p>
        </p:txBody>
      </p:sp>
      <p:sp>
        <p:nvSpPr>
          <p:cNvPr id="5" name="Text Placeholder 5"/>
          <p:cNvSpPr>
            <a:spLocks noGrp="1"/>
          </p:cNvSpPr>
          <p:nvPr>
            <p:ph type="body" sz="quarter" idx="15" hasCustomPrompt="1"/>
          </p:nvPr>
        </p:nvSpPr>
        <p:spPr>
          <a:xfrm>
            <a:off x="3022601" y="5701355"/>
            <a:ext cx="12242799" cy="445445"/>
          </a:xfrm>
        </p:spPr>
        <p:txBody>
          <a:bodyPr anchor="t">
            <a:normAutofit/>
          </a:bodyPr>
          <a:lstStyle>
            <a:lvl1pPr marL="0" indent="0" algn="ctr">
              <a:lnSpc>
                <a:spcPct val="100000"/>
              </a:lnSpc>
              <a:spcBef>
                <a:spcPts val="0"/>
              </a:spcBef>
              <a:buFontTx/>
              <a:buNone/>
              <a:defRPr sz="2000">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6" name="Text Placeholder 5"/>
          <p:cNvSpPr>
            <a:spLocks noGrp="1"/>
          </p:cNvSpPr>
          <p:nvPr>
            <p:ph type="body" sz="quarter" idx="16" hasCustomPrompt="1"/>
          </p:nvPr>
        </p:nvSpPr>
        <p:spPr>
          <a:xfrm>
            <a:off x="3022601" y="8264769"/>
            <a:ext cx="12242799" cy="1565031"/>
          </a:xfrm>
        </p:spPr>
        <p:txBody>
          <a:bodyPr anchor="b">
            <a:normAutofit/>
          </a:bodyPr>
          <a:lstStyle>
            <a:lvl1pPr marL="0" indent="0" algn="ctr">
              <a:lnSpc>
                <a:spcPct val="130000"/>
              </a:lnSpc>
              <a:spcBef>
                <a:spcPts val="0"/>
              </a:spcBef>
              <a:buFontTx/>
              <a:buNone/>
              <a:defRPr sz="1600">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86566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17" presetClass="entr" presetSubtype="10" fill="hold" grpId="0" nodeType="afterEffect">
                                  <p:stCondLst>
                                    <p:cond delay="50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childTnLst>
                          </p:cTn>
                        </p:par>
                        <p:par>
                          <p:cTn id="13" fill="hold">
                            <p:stCondLst>
                              <p:cond delay="2550"/>
                            </p:stCondLst>
                            <p:childTnLst>
                              <p:par>
                                <p:cTn id="14" presetID="10" presetClass="entr" presetSubtype="0" fill="hold" grpId="0" nodeType="afterEffect">
                                  <p:stCondLst>
                                    <p:cond delay="25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33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tmplLst>
          <p:tmpl>
            <p:tnLst>
              <p:par>
                <p:cTn presetID="10" presetClass="entr" presetSubtype="0" fill="hold" nodeType="afterEffect">
                  <p:stCondLst>
                    <p:cond delay="25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3" name="Text Placeholder 5"/>
          <p:cNvSpPr>
            <a:spLocks noGrp="1"/>
          </p:cNvSpPr>
          <p:nvPr>
            <p:ph type="body" sz="quarter" idx="18" hasCustomPrompt="1"/>
          </p:nvPr>
        </p:nvSpPr>
        <p:spPr>
          <a:xfrm rot="18900000">
            <a:off x="6521202" y="2519910"/>
            <a:ext cx="5245593" cy="5245593"/>
          </a:xfrm>
          <a:solidFill>
            <a:schemeClr val="accent5">
              <a:lumMod val="40000"/>
              <a:lumOff val="60000"/>
            </a:schemeClr>
          </a:solidFill>
        </p:spPr>
        <p:txBody>
          <a:bodyPr anchor="b">
            <a:noAutofit/>
          </a:bodyPr>
          <a:lstStyle>
            <a:lvl1pPr marL="0" indent="0" algn="just">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 </a:t>
            </a:r>
            <a:endParaRPr kumimoji="1" lang="ja-JP" altLang="en-US" dirty="0"/>
          </a:p>
        </p:txBody>
      </p:sp>
      <p:sp>
        <p:nvSpPr>
          <p:cNvPr id="4" name="Text Placeholder 5"/>
          <p:cNvSpPr>
            <a:spLocks noGrp="1"/>
          </p:cNvSpPr>
          <p:nvPr>
            <p:ph type="body" sz="quarter" idx="19" hasCustomPrompt="1"/>
          </p:nvPr>
        </p:nvSpPr>
        <p:spPr>
          <a:xfrm rot="18900000">
            <a:off x="6929427" y="2928011"/>
            <a:ext cx="4429145" cy="4429145"/>
          </a:xfrm>
          <a:solidFill>
            <a:schemeClr val="tx1"/>
          </a:solidFill>
        </p:spPr>
        <p:txBody>
          <a:bodyPr anchor="b">
            <a:noAutofit/>
          </a:bodyPr>
          <a:lstStyle>
            <a:lvl1pPr marL="0" indent="0" algn="just">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 </a:t>
            </a:r>
            <a:endParaRPr kumimoji="1" lang="ja-JP" altLang="en-US" dirty="0"/>
          </a:p>
        </p:txBody>
      </p:sp>
      <p:sp>
        <p:nvSpPr>
          <p:cNvPr id="6" name="Title 1"/>
          <p:cNvSpPr>
            <a:spLocks noGrp="1"/>
          </p:cNvSpPr>
          <p:nvPr>
            <p:ph type="title" hasCustomPrompt="1"/>
          </p:nvPr>
        </p:nvSpPr>
        <p:spPr>
          <a:xfrm>
            <a:off x="6934583" y="3505200"/>
            <a:ext cx="4418834" cy="1636712"/>
          </a:xfrm>
        </p:spPr>
        <p:txBody>
          <a:bodyPr anchor="b">
            <a:normAutofit/>
          </a:bodyPr>
          <a:lstStyle>
            <a:lvl1pPr algn="ctr">
              <a:defRPr sz="4800" spc="0">
                <a:solidFill>
                  <a:schemeClr val="bg1"/>
                </a:solidFill>
              </a:defRPr>
            </a:lvl1pPr>
          </a:lstStyle>
          <a:p>
            <a:r>
              <a:rPr kumimoji="1" lang="en-US" altLang="ja-JP" dirty="0"/>
              <a:t>Title</a:t>
            </a:r>
            <a:endParaRPr kumimoji="1" lang="ja-JP" altLang="en-US" dirty="0"/>
          </a:p>
        </p:txBody>
      </p:sp>
      <p:sp>
        <p:nvSpPr>
          <p:cNvPr id="7" name="Text Placeholder 5"/>
          <p:cNvSpPr>
            <a:spLocks noGrp="1"/>
          </p:cNvSpPr>
          <p:nvPr>
            <p:ph type="body" sz="quarter" idx="15" hasCustomPrompt="1"/>
          </p:nvPr>
        </p:nvSpPr>
        <p:spPr>
          <a:xfrm>
            <a:off x="6934584" y="5207908"/>
            <a:ext cx="4418834" cy="964291"/>
          </a:xfrm>
        </p:spPr>
        <p:txBody>
          <a:bodyPr anchor="t">
            <a:normAutofit/>
          </a:bodyPr>
          <a:lstStyle>
            <a:lvl1pPr marL="0" indent="0" algn="ctr">
              <a:lnSpc>
                <a:spcPct val="100000"/>
              </a:lnSpc>
              <a:spcBef>
                <a:spcPts val="0"/>
              </a:spcBef>
              <a:buFontTx/>
              <a:buNone/>
              <a:defRPr sz="2000">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08910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par>
                                <p:cTn id="12" presetID="2" presetClass="entr" presetSubtype="1" decel="100000" fill="hold" grpId="0" nodeType="withEffect">
                                  <p:stCondLst>
                                    <p:cond delay="25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ppt_x"/>
                                          </p:val>
                                        </p:tav>
                                        <p:tav tm="100000">
                                          <p:val>
                                            <p:strVal val="#ppt_x"/>
                                          </p:val>
                                        </p:tav>
                                      </p:tavLst>
                                    </p:anim>
                                    <p:anim calcmode="lin" valueType="num">
                                      <p:cBhvr additive="base">
                                        <p:cTn id="15" dur="1000" fill="hold"/>
                                        <p:tgtEl>
                                          <p:spTgt spid="4"/>
                                        </p:tgtEl>
                                        <p:attrNameLst>
                                          <p:attrName>ppt_y</p:attrName>
                                        </p:attrNameLst>
                                      </p:cBhvr>
                                      <p:tavLst>
                                        <p:tav tm="0">
                                          <p:val>
                                            <p:strVal val="0-#ppt_h/2"/>
                                          </p:val>
                                        </p:tav>
                                        <p:tav tm="100000">
                                          <p:val>
                                            <p:strVal val="#ppt_y"/>
                                          </p:val>
                                        </p:tav>
                                      </p:tavLst>
                                    </p:anim>
                                  </p:childTnLst>
                                </p:cTn>
                              </p:par>
                              <p:par>
                                <p:cTn id="16" presetID="10" presetClass="entr" presetSubtype="0" fill="hold" grpId="1" nodeType="withEffect">
                                  <p:stCondLst>
                                    <p:cond delay="25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childTnLst>
                          </p:cTn>
                        </p:par>
                        <p:par>
                          <p:cTn id="19" fill="hold">
                            <p:stCondLst>
                              <p:cond delay="1250"/>
                            </p:stCondLst>
                            <p:childTnLst>
                              <p:par>
                                <p:cTn id="20" presetID="17" presetClass="entr" presetSubtype="10" fill="hold" grpId="0" nodeType="afterEffect">
                                  <p:stCondLst>
                                    <p:cond delay="0"/>
                                  </p:stCondLst>
                                  <p:iterate type="lt">
                                    <p:tmPct val="10000"/>
                                  </p:iterate>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strVal val="#ppt_h"/>
                                          </p:val>
                                        </p:tav>
                                        <p:tav tm="100000">
                                          <p:val>
                                            <p:strVal val="#ppt_h"/>
                                          </p:val>
                                        </p:tav>
                                      </p:tavLst>
                                    </p:anim>
                                  </p:childTnLst>
                                </p:cTn>
                              </p:par>
                            </p:childTnLst>
                          </p:cTn>
                        </p:par>
                        <p:par>
                          <p:cTn id="24" fill="hold">
                            <p:stCondLst>
                              <p:cond delay="1950"/>
                            </p:stCondLst>
                            <p:childTnLst>
                              <p:par>
                                <p:cTn id="25" presetID="10" presetClass="entr" presetSubtype="0" fill="hold" grpId="0" nodeType="afterEffect">
                                  <p:stCondLst>
                                    <p:cond delay="25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 presetClass="entr" presetSubtype="1"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ppt_x"/>
                          </p:val>
                        </p:tav>
                        <p:tav tm="100000">
                          <p:val>
                            <p:strVal val="#ppt_x"/>
                          </p:val>
                        </p:tav>
                      </p:tavLst>
                    </p:anim>
                    <p:anim calcmode="lin" valueType="num">
                      <p:cBhvr additive="base">
                        <p:cTn dur="1000" fill="hold"/>
                        <p:tgtEl>
                          <p:spTgt spid="3"/>
                        </p:tgtEl>
                        <p:attrNameLst>
                          <p:attrName>ppt_y</p:attrName>
                        </p:attrNameLst>
                      </p:cBhvr>
                      <p:tavLst>
                        <p:tav tm="0">
                          <p:val>
                            <p:strVal val="0-#ppt_h/2"/>
                          </p:val>
                        </p:tav>
                        <p:tav tm="100000">
                          <p:val>
                            <p:strVal val="#ppt_y"/>
                          </p:val>
                        </p:tav>
                      </p:tavLst>
                    </p:anim>
                  </p:childTnLst>
                </p:cTn>
              </p:par>
            </p:tnLst>
          </p:tmpl>
        </p:tmplLst>
      </p:bldP>
      <p:bldP spid="3" grpId="1"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4" grpId="0" animBg="1">
        <p:tmplLst>
          <p:tmpl>
            <p:tnLst>
              <p:par>
                <p:cTn presetID="2" presetClass="entr" presetSubtype="1" decel="10000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00" fill="hold"/>
                        <p:tgtEl>
                          <p:spTgt spid="4"/>
                        </p:tgtEl>
                        <p:attrNameLst>
                          <p:attrName>ppt_x</p:attrName>
                        </p:attrNameLst>
                      </p:cBhvr>
                      <p:tavLst>
                        <p:tav tm="0">
                          <p:val>
                            <p:strVal val="#ppt_x"/>
                          </p:val>
                        </p:tav>
                        <p:tav tm="100000">
                          <p:val>
                            <p:strVal val="#ppt_x"/>
                          </p:val>
                        </p:tav>
                      </p:tavLst>
                    </p:anim>
                    <p:anim calcmode="lin" valueType="num">
                      <p:cBhvr additive="base">
                        <p:cTn dur="1000" fill="hold"/>
                        <p:tgtEl>
                          <p:spTgt spid="4"/>
                        </p:tgtEl>
                        <p:attrNameLst>
                          <p:attrName>ppt_y</p:attrName>
                        </p:attrNameLst>
                      </p:cBhvr>
                      <p:tavLst>
                        <p:tav tm="0">
                          <p:val>
                            <p:strVal val="0-#ppt_h/2"/>
                          </p:val>
                        </p:tav>
                        <p:tav tm="100000">
                          <p:val>
                            <p:strVal val="#ppt_y"/>
                          </p:val>
                        </p:tav>
                      </p:tavLst>
                    </p:anim>
                  </p:childTnLst>
                </p:cTn>
              </p:par>
            </p:tnLst>
          </p:tmpl>
        </p:tmplLst>
      </p:bldP>
      <p:bldP spid="4" grpId="1" animBg="1">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6" grpId="0"/>
      <p:bldP spid="7" grpId="0">
        <p:tmplLst>
          <p:tmpl>
            <p:tnLst>
              <p:par>
                <p:cTn presetID="10" presetClass="entr" presetSubtype="0"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8288000" cy="1028541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5" name="Text Placeholder 5"/>
          <p:cNvSpPr>
            <a:spLocks noGrp="1"/>
          </p:cNvSpPr>
          <p:nvPr>
            <p:ph type="body" sz="quarter" idx="18" hasCustomPrompt="1"/>
          </p:nvPr>
        </p:nvSpPr>
        <p:spPr>
          <a:xfrm rot="18900000">
            <a:off x="1943100" y="2787283"/>
            <a:ext cx="4709258" cy="4709258"/>
          </a:xfrm>
          <a:solidFill>
            <a:schemeClr val="tx1">
              <a:alpha val="20000"/>
            </a:schemeClr>
          </a:solidFill>
        </p:spPr>
        <p:txBody>
          <a:bodyPr anchor="b">
            <a:noAutofit/>
          </a:bodyPr>
          <a:lstStyle>
            <a:lvl1pPr marL="0" indent="0" algn="just">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 </a:t>
            </a:r>
            <a:endParaRPr kumimoji="1" lang="ja-JP" altLang="en-US" dirty="0"/>
          </a:p>
        </p:txBody>
      </p:sp>
      <p:sp>
        <p:nvSpPr>
          <p:cNvPr id="8" name="Text Placeholder 5"/>
          <p:cNvSpPr>
            <a:spLocks noGrp="1"/>
          </p:cNvSpPr>
          <p:nvPr>
            <p:ph type="body" sz="quarter" idx="19" hasCustomPrompt="1"/>
          </p:nvPr>
        </p:nvSpPr>
        <p:spPr>
          <a:xfrm rot="18900000">
            <a:off x="2309586" y="3153769"/>
            <a:ext cx="3976287" cy="3976287"/>
          </a:xfrm>
          <a:solidFill>
            <a:schemeClr val="bg1">
              <a:alpha val="20000"/>
            </a:schemeClr>
          </a:solidFill>
        </p:spPr>
        <p:txBody>
          <a:bodyPr anchor="b">
            <a:noAutofit/>
          </a:bodyPr>
          <a:lstStyle>
            <a:lvl1pPr marL="0" indent="0" algn="just">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 </a:t>
            </a:r>
            <a:endParaRPr kumimoji="1" lang="ja-JP" altLang="en-US" dirty="0"/>
          </a:p>
        </p:txBody>
      </p:sp>
      <p:sp>
        <p:nvSpPr>
          <p:cNvPr id="7" name="Title 1"/>
          <p:cNvSpPr>
            <a:spLocks noGrp="1"/>
          </p:cNvSpPr>
          <p:nvPr>
            <p:ph type="title" hasCustomPrompt="1"/>
          </p:nvPr>
        </p:nvSpPr>
        <p:spPr>
          <a:xfrm>
            <a:off x="2309586" y="3632741"/>
            <a:ext cx="3976287" cy="3018343"/>
          </a:xfrm>
        </p:spPr>
        <p:txBody>
          <a:bodyPr anchor="ctr">
            <a:normAutofit/>
          </a:bodyPr>
          <a:lstStyle>
            <a:lvl1pPr algn="ctr">
              <a:defRPr sz="4400">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87233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2" presetClass="entr" presetSubtype="1" decel="10000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par>
                                <p:cTn id="13" presetID="10" presetClass="entr" presetSubtype="0" fill="hold" grpId="1"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par>
                                <p:cTn id="16" presetID="2" presetClass="entr" presetSubtype="1" decel="100000" fill="hold" grpId="0" nodeType="withEffect">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ppt_x"/>
                                          </p:val>
                                        </p:tav>
                                        <p:tav tm="100000">
                                          <p:val>
                                            <p:strVal val="#ppt_x"/>
                                          </p:val>
                                        </p:tav>
                                      </p:tavLst>
                                    </p:anim>
                                    <p:anim calcmode="lin" valueType="num">
                                      <p:cBhvr additive="base">
                                        <p:cTn id="19" dur="1000" fill="hold"/>
                                        <p:tgtEl>
                                          <p:spTgt spid="8"/>
                                        </p:tgtEl>
                                        <p:attrNameLst>
                                          <p:attrName>ppt_y</p:attrName>
                                        </p:attrNameLst>
                                      </p:cBhvr>
                                      <p:tavLst>
                                        <p:tav tm="0">
                                          <p:val>
                                            <p:strVal val="0-#ppt_h/2"/>
                                          </p:val>
                                        </p:tav>
                                        <p:tav tm="100000">
                                          <p:val>
                                            <p:strVal val="#ppt_y"/>
                                          </p:val>
                                        </p:tav>
                                      </p:tavLst>
                                    </p:anim>
                                  </p:childTnLst>
                                </p:cTn>
                              </p:par>
                              <p:par>
                                <p:cTn id="20" presetID="10" presetClass="entr" presetSubtype="0" fill="hold" grpId="1" nodeType="withEffect">
                                  <p:stCondLst>
                                    <p:cond delay="2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par>
                                <p:cTn id="23" presetID="2" presetClass="entr" presetSubtype="1" decel="100000" fill="hold" grpId="0" nodeType="withEffect">
                                  <p:stCondLst>
                                    <p:cond delay="50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ppt_x"/>
                                          </p:val>
                                        </p:tav>
                                        <p:tav tm="100000">
                                          <p:val>
                                            <p:strVal val="#ppt_x"/>
                                          </p:val>
                                        </p:tav>
                                      </p:tavLst>
                                    </p:anim>
                                    <p:anim calcmode="lin" valueType="num">
                                      <p:cBhvr additive="base">
                                        <p:cTn id="26" dur="1000" fill="hold"/>
                                        <p:tgtEl>
                                          <p:spTgt spid="7"/>
                                        </p:tgtEl>
                                        <p:attrNameLst>
                                          <p:attrName>ppt_y</p:attrName>
                                        </p:attrNameLst>
                                      </p:cBhvr>
                                      <p:tavLst>
                                        <p:tav tm="0">
                                          <p:val>
                                            <p:strVal val="0-#ppt_h/2"/>
                                          </p:val>
                                        </p:tav>
                                        <p:tav tm="100000">
                                          <p:val>
                                            <p:strVal val="#ppt_y"/>
                                          </p:val>
                                        </p:tav>
                                      </p:tavLst>
                                    </p:anim>
                                  </p:childTnLst>
                                </p:cTn>
                              </p:par>
                              <p:par>
                                <p:cTn id="27" presetID="10" presetClass="entr" presetSubtype="0" fill="hold" grpId="1" nodeType="withEffect">
                                  <p:stCondLst>
                                    <p:cond delay="5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tmplLst>
          <p:tmpl>
            <p:tnLst>
              <p:par>
                <p:cTn presetID="2" presetClass="entr" presetSubtype="1" decel="10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1000" fill="hold"/>
                        <p:tgtEl>
                          <p:spTgt spid="5"/>
                        </p:tgtEl>
                        <p:attrNameLst>
                          <p:attrName>ppt_x</p:attrName>
                        </p:attrNameLst>
                      </p:cBhvr>
                      <p:tavLst>
                        <p:tav tm="0">
                          <p:val>
                            <p:strVal val="#ppt_x"/>
                          </p:val>
                        </p:tav>
                        <p:tav tm="100000">
                          <p:val>
                            <p:strVal val="#ppt_x"/>
                          </p:val>
                        </p:tav>
                      </p:tavLst>
                    </p:anim>
                    <p:anim calcmode="lin" valueType="num">
                      <p:cBhvr additive="base">
                        <p:cTn dur="1000" fill="hold"/>
                        <p:tgtEl>
                          <p:spTgt spid="5"/>
                        </p:tgtEl>
                        <p:attrNameLst>
                          <p:attrName>ppt_y</p:attrName>
                        </p:attrNameLst>
                      </p:cBhvr>
                      <p:tavLst>
                        <p:tav tm="0">
                          <p:val>
                            <p:strVal val="0-#ppt_h/2"/>
                          </p:val>
                        </p:tav>
                        <p:tav tm="100000">
                          <p:val>
                            <p:strVal val="#ppt_y"/>
                          </p:val>
                        </p:tav>
                      </p:tavLst>
                    </p:anim>
                  </p:childTnLst>
                </p:cTn>
              </p:par>
            </p:tnLst>
          </p:tmpl>
        </p:tmplLst>
      </p:bldP>
      <p:bldP spid="5" grpId="1" animBg="1">
        <p:tmplLst>
          <p:tmpl>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000"/>
                        <p:tgtEl>
                          <p:spTgt spid="5"/>
                        </p:tgtEl>
                      </p:cBhvr>
                    </p:animEffect>
                  </p:childTnLst>
                </p:cTn>
              </p:par>
            </p:tnLst>
          </p:tmpl>
        </p:tmplLst>
      </p:bldP>
      <p:bldP spid="8" grpId="0" animBg="1">
        <p:tmplLst>
          <p:tmpl>
            <p:tnLst>
              <p:par>
                <p:cTn presetID="2" presetClass="entr" presetSubtype="1" decel="10000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ppt_x"/>
                          </p:val>
                        </p:tav>
                        <p:tav tm="100000">
                          <p:val>
                            <p:strVal val="#ppt_x"/>
                          </p:val>
                        </p:tav>
                      </p:tavLst>
                    </p:anim>
                    <p:anim calcmode="lin" valueType="num">
                      <p:cBhvr additive="base">
                        <p:cTn dur="1000" fill="hold"/>
                        <p:tgtEl>
                          <p:spTgt spid="8"/>
                        </p:tgtEl>
                        <p:attrNameLst>
                          <p:attrName>ppt_y</p:attrName>
                        </p:attrNameLst>
                      </p:cBhvr>
                      <p:tavLst>
                        <p:tav tm="0">
                          <p:val>
                            <p:strVal val="0-#ppt_h/2"/>
                          </p:val>
                        </p:tav>
                        <p:tav tm="100000">
                          <p:val>
                            <p:strVal val="#ppt_y"/>
                          </p:val>
                        </p:tav>
                      </p:tavLst>
                    </p:anim>
                  </p:childTnLst>
                </p:cTn>
              </p:par>
            </p:tnLst>
          </p:tmpl>
        </p:tmplLst>
      </p:bldP>
      <p:bldP spid="8" grpId="1" animBg="1">
        <p:tmplLst>
          <p:tmpl>
            <p:tnLst>
              <p:par>
                <p:cTn presetID="10" presetClass="entr" presetSubtype="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P spid="7" grpId="0"/>
      <p:bldP spid="7" grpId="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8288000" cy="1028541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5" name="Text Placeholder 5"/>
          <p:cNvSpPr>
            <a:spLocks noGrp="1"/>
          </p:cNvSpPr>
          <p:nvPr>
            <p:ph type="body" sz="quarter" idx="18" hasCustomPrompt="1"/>
          </p:nvPr>
        </p:nvSpPr>
        <p:spPr>
          <a:xfrm rot="18900000">
            <a:off x="11635642" y="2787283"/>
            <a:ext cx="4709258" cy="4709258"/>
          </a:xfrm>
          <a:solidFill>
            <a:schemeClr val="tx1">
              <a:alpha val="20000"/>
            </a:schemeClr>
          </a:solidFill>
        </p:spPr>
        <p:txBody>
          <a:bodyPr anchor="b">
            <a:noAutofit/>
          </a:bodyPr>
          <a:lstStyle>
            <a:lvl1pPr marL="0" indent="0" algn="just">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 </a:t>
            </a:r>
            <a:endParaRPr kumimoji="1" lang="ja-JP" altLang="en-US" dirty="0"/>
          </a:p>
        </p:txBody>
      </p:sp>
      <p:sp>
        <p:nvSpPr>
          <p:cNvPr id="8" name="Text Placeholder 5"/>
          <p:cNvSpPr>
            <a:spLocks noGrp="1"/>
          </p:cNvSpPr>
          <p:nvPr>
            <p:ph type="body" sz="quarter" idx="19" hasCustomPrompt="1"/>
          </p:nvPr>
        </p:nvSpPr>
        <p:spPr>
          <a:xfrm rot="18900000">
            <a:off x="12002128" y="3153769"/>
            <a:ext cx="3976287" cy="3976287"/>
          </a:xfrm>
          <a:solidFill>
            <a:schemeClr val="bg1">
              <a:alpha val="20000"/>
            </a:schemeClr>
          </a:solidFill>
        </p:spPr>
        <p:txBody>
          <a:bodyPr anchor="b">
            <a:noAutofit/>
          </a:bodyPr>
          <a:lstStyle>
            <a:lvl1pPr marL="0" indent="0" algn="just">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 </a:t>
            </a:r>
            <a:endParaRPr kumimoji="1" lang="ja-JP" altLang="en-US" dirty="0"/>
          </a:p>
        </p:txBody>
      </p:sp>
      <p:sp>
        <p:nvSpPr>
          <p:cNvPr id="7" name="Title 1"/>
          <p:cNvSpPr>
            <a:spLocks noGrp="1"/>
          </p:cNvSpPr>
          <p:nvPr>
            <p:ph type="title" hasCustomPrompt="1"/>
          </p:nvPr>
        </p:nvSpPr>
        <p:spPr>
          <a:xfrm>
            <a:off x="12002128" y="3632741"/>
            <a:ext cx="3976287" cy="3018343"/>
          </a:xfrm>
        </p:spPr>
        <p:txBody>
          <a:bodyPr anchor="ctr">
            <a:normAutofit/>
          </a:bodyPr>
          <a:lstStyle>
            <a:lvl1pPr algn="ctr">
              <a:defRPr sz="4400">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360509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2" presetClass="entr" presetSubtype="1" decel="10000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par>
                                <p:cTn id="13" presetID="10" presetClass="entr" presetSubtype="0" fill="hold" grpId="1"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par>
                                <p:cTn id="16" presetID="2" presetClass="entr" presetSubtype="1" decel="100000" fill="hold" grpId="0" nodeType="withEffect">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ppt_x"/>
                                          </p:val>
                                        </p:tav>
                                        <p:tav tm="100000">
                                          <p:val>
                                            <p:strVal val="#ppt_x"/>
                                          </p:val>
                                        </p:tav>
                                      </p:tavLst>
                                    </p:anim>
                                    <p:anim calcmode="lin" valueType="num">
                                      <p:cBhvr additive="base">
                                        <p:cTn id="19" dur="1000" fill="hold"/>
                                        <p:tgtEl>
                                          <p:spTgt spid="8"/>
                                        </p:tgtEl>
                                        <p:attrNameLst>
                                          <p:attrName>ppt_y</p:attrName>
                                        </p:attrNameLst>
                                      </p:cBhvr>
                                      <p:tavLst>
                                        <p:tav tm="0">
                                          <p:val>
                                            <p:strVal val="0-#ppt_h/2"/>
                                          </p:val>
                                        </p:tav>
                                        <p:tav tm="100000">
                                          <p:val>
                                            <p:strVal val="#ppt_y"/>
                                          </p:val>
                                        </p:tav>
                                      </p:tavLst>
                                    </p:anim>
                                  </p:childTnLst>
                                </p:cTn>
                              </p:par>
                              <p:par>
                                <p:cTn id="20" presetID="10" presetClass="entr" presetSubtype="0" fill="hold" grpId="1" nodeType="withEffect">
                                  <p:stCondLst>
                                    <p:cond delay="2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par>
                                <p:cTn id="23" presetID="2" presetClass="entr" presetSubtype="1" decel="100000" fill="hold" grpId="0" nodeType="withEffect">
                                  <p:stCondLst>
                                    <p:cond delay="50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ppt_x"/>
                                          </p:val>
                                        </p:tav>
                                        <p:tav tm="100000">
                                          <p:val>
                                            <p:strVal val="#ppt_x"/>
                                          </p:val>
                                        </p:tav>
                                      </p:tavLst>
                                    </p:anim>
                                    <p:anim calcmode="lin" valueType="num">
                                      <p:cBhvr additive="base">
                                        <p:cTn id="26" dur="1000" fill="hold"/>
                                        <p:tgtEl>
                                          <p:spTgt spid="7"/>
                                        </p:tgtEl>
                                        <p:attrNameLst>
                                          <p:attrName>ppt_y</p:attrName>
                                        </p:attrNameLst>
                                      </p:cBhvr>
                                      <p:tavLst>
                                        <p:tav tm="0">
                                          <p:val>
                                            <p:strVal val="0-#ppt_h/2"/>
                                          </p:val>
                                        </p:tav>
                                        <p:tav tm="100000">
                                          <p:val>
                                            <p:strVal val="#ppt_y"/>
                                          </p:val>
                                        </p:tav>
                                      </p:tavLst>
                                    </p:anim>
                                  </p:childTnLst>
                                </p:cTn>
                              </p:par>
                              <p:par>
                                <p:cTn id="27" presetID="10" presetClass="entr" presetSubtype="0" fill="hold" grpId="1" nodeType="withEffect">
                                  <p:stCondLst>
                                    <p:cond delay="5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tmplLst>
          <p:tmpl>
            <p:tnLst>
              <p:par>
                <p:cTn presetID="2" presetClass="entr" presetSubtype="1" decel="10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1000" fill="hold"/>
                        <p:tgtEl>
                          <p:spTgt spid="5"/>
                        </p:tgtEl>
                        <p:attrNameLst>
                          <p:attrName>ppt_x</p:attrName>
                        </p:attrNameLst>
                      </p:cBhvr>
                      <p:tavLst>
                        <p:tav tm="0">
                          <p:val>
                            <p:strVal val="#ppt_x"/>
                          </p:val>
                        </p:tav>
                        <p:tav tm="100000">
                          <p:val>
                            <p:strVal val="#ppt_x"/>
                          </p:val>
                        </p:tav>
                      </p:tavLst>
                    </p:anim>
                    <p:anim calcmode="lin" valueType="num">
                      <p:cBhvr additive="base">
                        <p:cTn dur="1000" fill="hold"/>
                        <p:tgtEl>
                          <p:spTgt spid="5"/>
                        </p:tgtEl>
                        <p:attrNameLst>
                          <p:attrName>ppt_y</p:attrName>
                        </p:attrNameLst>
                      </p:cBhvr>
                      <p:tavLst>
                        <p:tav tm="0">
                          <p:val>
                            <p:strVal val="0-#ppt_h/2"/>
                          </p:val>
                        </p:tav>
                        <p:tav tm="100000">
                          <p:val>
                            <p:strVal val="#ppt_y"/>
                          </p:val>
                        </p:tav>
                      </p:tavLst>
                    </p:anim>
                  </p:childTnLst>
                </p:cTn>
              </p:par>
            </p:tnLst>
          </p:tmpl>
        </p:tmplLst>
      </p:bldP>
      <p:bldP spid="5" grpId="1" animBg="1">
        <p:tmplLst>
          <p:tmpl>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000"/>
                        <p:tgtEl>
                          <p:spTgt spid="5"/>
                        </p:tgtEl>
                      </p:cBhvr>
                    </p:animEffect>
                  </p:childTnLst>
                </p:cTn>
              </p:par>
            </p:tnLst>
          </p:tmpl>
        </p:tmplLst>
      </p:bldP>
      <p:bldP spid="8" grpId="0" animBg="1">
        <p:tmplLst>
          <p:tmpl>
            <p:tnLst>
              <p:par>
                <p:cTn presetID="2" presetClass="entr" presetSubtype="1" decel="10000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ppt_x"/>
                          </p:val>
                        </p:tav>
                        <p:tav tm="100000">
                          <p:val>
                            <p:strVal val="#ppt_x"/>
                          </p:val>
                        </p:tav>
                      </p:tavLst>
                    </p:anim>
                    <p:anim calcmode="lin" valueType="num">
                      <p:cBhvr additive="base">
                        <p:cTn dur="1000" fill="hold"/>
                        <p:tgtEl>
                          <p:spTgt spid="8"/>
                        </p:tgtEl>
                        <p:attrNameLst>
                          <p:attrName>ppt_y</p:attrName>
                        </p:attrNameLst>
                      </p:cBhvr>
                      <p:tavLst>
                        <p:tav tm="0">
                          <p:val>
                            <p:strVal val="0-#ppt_h/2"/>
                          </p:val>
                        </p:tav>
                        <p:tav tm="100000">
                          <p:val>
                            <p:strVal val="#ppt_y"/>
                          </p:val>
                        </p:tav>
                      </p:tavLst>
                    </p:anim>
                  </p:childTnLst>
                </p:cTn>
              </p:par>
            </p:tnLst>
          </p:tmpl>
        </p:tmplLst>
      </p:bldP>
      <p:bldP spid="8" grpId="1" animBg="1">
        <p:tmplLst>
          <p:tmpl>
            <p:tnLst>
              <p:par>
                <p:cTn presetID="10" presetClass="entr" presetSubtype="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P spid="7" grpId="0"/>
      <p:bldP spid="7" grpId="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ullscreen image and text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8288000" cy="1028541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itle 1"/>
          <p:cNvSpPr>
            <a:spLocks noGrp="1"/>
          </p:cNvSpPr>
          <p:nvPr>
            <p:ph type="title" hasCustomPrompt="1"/>
          </p:nvPr>
        </p:nvSpPr>
        <p:spPr>
          <a:xfrm>
            <a:off x="1403350" y="3842259"/>
            <a:ext cx="5708650" cy="2599308"/>
          </a:xfrm>
        </p:spPr>
        <p:txBody>
          <a:bodyPr anchor="ctr"/>
          <a:lstStyle>
            <a:lvl1pPr algn="ctr">
              <a:defRPr>
                <a:solidFill>
                  <a:schemeClr val="tx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9" name="Text Placeholder 5"/>
          <p:cNvSpPr>
            <a:spLocks noGrp="1"/>
          </p:cNvSpPr>
          <p:nvPr>
            <p:ph type="body" sz="quarter" idx="12" hasCustomPrompt="1"/>
          </p:nvPr>
        </p:nvSpPr>
        <p:spPr>
          <a:xfrm>
            <a:off x="11175999" y="3457056"/>
            <a:ext cx="5708651" cy="3371302"/>
          </a:xfrm>
        </p:spPr>
        <p:txBody>
          <a:bodyPr anchor="ctr"/>
          <a:lstStyle>
            <a:lvl1pPr marL="0" indent="0" algn="just">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84086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2" presetClass="entr" presetSubtype="4" decel="100000" fill="hold" grpId="0" nodeType="withEffect">
                                  <p:stCondLst>
                                    <p:cond delay="250"/>
                                  </p:stCondLst>
                                  <p:iterate type="wd">
                                    <p:tmPct val="10000"/>
                                  </p:iterate>
                                  <p:childTnLst>
                                    <p:set>
                                      <p:cBhvr>
                                        <p:cTn id="9" dur="1" fill="hold">
                                          <p:stCondLst>
                                            <p:cond delay="0"/>
                                          </p:stCondLst>
                                        </p:cTn>
                                        <p:tgtEl>
                                          <p:spTgt spid="8"/>
                                        </p:tgtEl>
                                        <p:attrNameLst>
                                          <p:attrName>style.visibility</p:attrName>
                                        </p:attrNameLst>
                                      </p:cBhvr>
                                      <p:to>
                                        <p:strVal val="visible"/>
                                      </p:to>
                                    </p:set>
                                    <p:anim calcmode="lin" valueType="num">
                                      <p:cBhvr additive="base">
                                        <p:cTn id="10" dur="1000" fill="hold"/>
                                        <p:tgtEl>
                                          <p:spTgt spid="8"/>
                                        </p:tgtEl>
                                        <p:attrNameLst>
                                          <p:attrName>ppt_x</p:attrName>
                                        </p:attrNameLst>
                                      </p:cBhvr>
                                      <p:tavLst>
                                        <p:tav tm="0">
                                          <p:val>
                                            <p:strVal val="#ppt_x"/>
                                          </p:val>
                                        </p:tav>
                                        <p:tav tm="100000">
                                          <p:val>
                                            <p:strVal val="#ppt_x"/>
                                          </p:val>
                                        </p:tav>
                                      </p:tavLst>
                                    </p:anim>
                                    <p:anim calcmode="lin" valueType="num">
                                      <p:cBhvr additive="base">
                                        <p:cTn id="11" dur="1000" fill="hold"/>
                                        <p:tgtEl>
                                          <p:spTgt spid="8"/>
                                        </p:tgtEl>
                                        <p:attrNameLst>
                                          <p:attrName>ppt_y</p:attrName>
                                        </p:attrNameLst>
                                      </p:cBhvr>
                                      <p:tavLst>
                                        <p:tav tm="0">
                                          <p:val>
                                            <p:strVal val="1+#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2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Fullscreen image and text 2">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8288000" cy="1028541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itle 1"/>
          <p:cNvSpPr>
            <a:spLocks noGrp="1"/>
          </p:cNvSpPr>
          <p:nvPr>
            <p:ph type="title" hasCustomPrompt="1"/>
          </p:nvPr>
        </p:nvSpPr>
        <p:spPr>
          <a:xfrm>
            <a:off x="9143999" y="1317399"/>
            <a:ext cx="7740651" cy="1861230"/>
          </a:xfrm>
        </p:spPr>
        <p:txBody>
          <a:bodyPr anchor="b"/>
          <a:lstStyle>
            <a:lvl1pPr algn="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9" name="Text Placeholder 5"/>
          <p:cNvSpPr>
            <a:spLocks noGrp="1"/>
          </p:cNvSpPr>
          <p:nvPr>
            <p:ph type="body" sz="quarter" idx="12" hasCustomPrompt="1"/>
          </p:nvPr>
        </p:nvSpPr>
        <p:spPr>
          <a:xfrm>
            <a:off x="9144001" y="3178629"/>
            <a:ext cx="7740650" cy="1963284"/>
          </a:xfrm>
        </p:spPr>
        <p:txBody>
          <a:bodyPr anchor="t"/>
          <a:lstStyle>
            <a:lvl1pPr marL="0" indent="0" algn="r">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48816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8"/>
                                        </p:tgtEl>
                                        <p:attrNameLst>
                                          <p:attrName>style.visibility</p:attrName>
                                        </p:attrNameLst>
                                      </p:cBhvr>
                                      <p:to>
                                        <p:strVal val="visible"/>
                                      </p:to>
                                    </p:set>
                                    <p:anim calcmode="lin" valueType="num">
                                      <p:cBhvr additive="base">
                                        <p:cTn id="10" dur="1000" fill="hold"/>
                                        <p:tgtEl>
                                          <p:spTgt spid="8"/>
                                        </p:tgtEl>
                                        <p:attrNameLst>
                                          <p:attrName>ppt_x</p:attrName>
                                        </p:attrNameLst>
                                      </p:cBhvr>
                                      <p:tavLst>
                                        <p:tav tm="0">
                                          <p:val>
                                            <p:strVal val="#ppt_x"/>
                                          </p:val>
                                        </p:tav>
                                        <p:tav tm="100000">
                                          <p:val>
                                            <p:strVal val="#ppt_x"/>
                                          </p:val>
                                        </p:tav>
                                      </p:tavLst>
                                    </p:anim>
                                    <p:anim calcmode="lin" valueType="num">
                                      <p:cBhvr additive="base">
                                        <p:cTn id="11" dur="1000" fill="hold"/>
                                        <p:tgtEl>
                                          <p:spTgt spid="8"/>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2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Fullscreen image and text 3">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8288000" cy="1028541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Text Placeholder 5"/>
          <p:cNvSpPr>
            <a:spLocks noGrp="1"/>
          </p:cNvSpPr>
          <p:nvPr>
            <p:ph type="body" sz="quarter" idx="16" hasCustomPrompt="1"/>
          </p:nvPr>
        </p:nvSpPr>
        <p:spPr>
          <a:xfrm rot="10800000">
            <a:off x="0" y="0"/>
            <a:ext cx="8810171" cy="10285413"/>
          </a:xfrm>
          <a:gradFill flip="none" rotWithShape="1">
            <a:gsLst>
              <a:gs pos="0">
                <a:srgbClr val="000000">
                  <a:alpha val="50000"/>
                </a:srgbClr>
              </a:gs>
              <a:gs pos="100000">
                <a:srgbClr val="000000">
                  <a:alpha val="0"/>
                </a:srgbClr>
              </a:gs>
            </a:gsLst>
            <a:lin ang="10800000" scaled="1"/>
            <a:tileRect/>
          </a:gradFill>
        </p:spPr>
        <p:txBody>
          <a:bodyPr anchor="t"/>
          <a:lstStyle>
            <a:lvl1pPr marL="0" indent="0" algn="just">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 </a:t>
            </a:r>
            <a:endParaRPr kumimoji="1" lang="ja-JP" altLang="en-US" dirty="0"/>
          </a:p>
        </p:txBody>
      </p:sp>
      <p:sp>
        <p:nvSpPr>
          <p:cNvPr id="5" name="Title 1"/>
          <p:cNvSpPr>
            <a:spLocks noGrp="1"/>
          </p:cNvSpPr>
          <p:nvPr>
            <p:ph type="title" hasCustomPrompt="1"/>
          </p:nvPr>
        </p:nvSpPr>
        <p:spPr>
          <a:xfrm>
            <a:off x="1403349" y="1433513"/>
            <a:ext cx="8437337" cy="2811809"/>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1422400" y="4514087"/>
            <a:ext cx="5355772" cy="2975283"/>
          </a:xfrm>
        </p:spPr>
        <p:txBody>
          <a:bodyPr anchor="t"/>
          <a:lstStyle>
            <a:lvl1pPr marL="0" indent="0" algn="just">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01469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750"/>
                                        <p:tgtEl>
                                          <p:spTgt spid="13"/>
                                        </p:tgtEl>
                                      </p:cBhvr>
                                    </p:animEffect>
                                  </p:childTnLst>
                                </p:cTn>
                              </p:par>
                            </p:childTnLst>
                          </p:cTn>
                        </p:par>
                        <p:par>
                          <p:cTn id="11" fill="hold">
                            <p:stCondLst>
                              <p:cond delay="750"/>
                            </p:stCondLst>
                            <p:childTnLst>
                              <p:par>
                                <p:cTn id="12" presetID="2" presetClass="entr" presetSubtype="1" decel="100000" fill="hold" grpId="0" nodeType="afterEffect">
                                  <p:stCondLst>
                                    <p:cond delay="500"/>
                                  </p:stCondLst>
                                  <p:iterate type="wd">
                                    <p:tmPct val="1000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ppt_x"/>
                                          </p:val>
                                        </p:tav>
                                        <p:tav tm="100000">
                                          <p:val>
                                            <p:strVal val="#ppt_x"/>
                                          </p:val>
                                        </p:tav>
                                      </p:tavLst>
                                    </p:anim>
                                    <p:anim calcmode="lin" valueType="num">
                                      <p:cBhvr additive="base">
                                        <p:cTn id="15" dur="1000" fill="hold"/>
                                        <p:tgtEl>
                                          <p:spTgt spid="5"/>
                                        </p:tgtEl>
                                        <p:attrNameLst>
                                          <p:attrName>ppt_y</p:attrName>
                                        </p:attrNameLst>
                                      </p:cBhvr>
                                      <p:tavLst>
                                        <p:tav tm="0">
                                          <p:val>
                                            <p:strVal val="0-#ppt_h/2"/>
                                          </p:val>
                                        </p:tav>
                                        <p:tav tm="100000">
                                          <p:val>
                                            <p:strVal val="#ppt_y"/>
                                          </p:val>
                                        </p:tav>
                                      </p:tavLst>
                                    </p:anim>
                                  </p:childTnLst>
                                </p:cTn>
                              </p:par>
                            </p:childTnLst>
                          </p:cTn>
                        </p:par>
                        <p:par>
                          <p:cTn id="16" fill="hold">
                            <p:stCondLst>
                              <p:cond delay="255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750"/>
                        <p:tgtEl>
                          <p:spTgt spid="13"/>
                        </p:tgtEl>
                      </p:cBhvr>
                    </p:animEffect>
                  </p:childTnLst>
                </p:cTn>
              </p:par>
            </p:tnLst>
          </p:tmpl>
        </p:tmplLst>
      </p:bldP>
      <p:bldP spid="5" grpId="0"/>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ullscreen image and text 4">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8288000" cy="1028541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Text Placeholder 5"/>
          <p:cNvSpPr>
            <a:spLocks noGrp="1"/>
          </p:cNvSpPr>
          <p:nvPr>
            <p:ph type="body" sz="quarter" idx="16" hasCustomPrompt="1"/>
          </p:nvPr>
        </p:nvSpPr>
        <p:spPr>
          <a:xfrm rot="10800000">
            <a:off x="-7" y="5416061"/>
            <a:ext cx="18288001" cy="4869347"/>
          </a:xfrm>
          <a:gradFill flip="none" rotWithShape="1">
            <a:gsLst>
              <a:gs pos="0">
                <a:srgbClr val="000000">
                  <a:alpha val="70000"/>
                </a:srgbClr>
              </a:gs>
              <a:gs pos="100000">
                <a:srgbClr val="000000">
                  <a:alpha val="0"/>
                </a:srgbClr>
              </a:gs>
            </a:gsLst>
            <a:lin ang="5400000" scaled="1"/>
            <a:tileRect/>
          </a:gradFill>
        </p:spPr>
        <p:txBody>
          <a:bodyPr anchor="t"/>
          <a:lstStyle>
            <a:lvl1pPr marL="0" indent="0" algn="just">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 </a:t>
            </a:r>
            <a:endParaRPr kumimoji="1" lang="ja-JP" altLang="en-US" dirty="0"/>
          </a:p>
        </p:txBody>
      </p:sp>
      <p:sp>
        <p:nvSpPr>
          <p:cNvPr id="5" name="Title 1"/>
          <p:cNvSpPr>
            <a:spLocks noGrp="1"/>
          </p:cNvSpPr>
          <p:nvPr>
            <p:ph type="title" hasCustomPrompt="1"/>
          </p:nvPr>
        </p:nvSpPr>
        <p:spPr>
          <a:xfrm>
            <a:off x="3022600" y="6664834"/>
            <a:ext cx="12242800" cy="2187066"/>
          </a:xfrm>
        </p:spPr>
        <p:txBody>
          <a:bodyPr anchor="b"/>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241213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750"/>
                                        <p:tgtEl>
                                          <p:spTgt spid="13"/>
                                        </p:tgtEl>
                                      </p:cBhvr>
                                    </p:animEffect>
                                  </p:childTnLst>
                                </p:cTn>
                              </p:par>
                            </p:childTnLst>
                          </p:cTn>
                        </p:par>
                        <p:par>
                          <p:cTn id="11" fill="hold">
                            <p:stCondLst>
                              <p:cond delay="750"/>
                            </p:stCondLst>
                            <p:childTnLst>
                              <p:par>
                                <p:cTn id="12" presetID="2" presetClass="entr" presetSubtype="4" decel="100000" fill="hold" grpId="0" nodeType="afterEffect">
                                  <p:stCondLst>
                                    <p:cond delay="500"/>
                                  </p:stCondLst>
                                  <p:iterate type="wd">
                                    <p:tmPct val="1000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ppt_x"/>
                                          </p:val>
                                        </p:tav>
                                        <p:tav tm="100000">
                                          <p:val>
                                            <p:strVal val="#ppt_x"/>
                                          </p:val>
                                        </p:tav>
                                      </p:tavLst>
                                    </p:anim>
                                    <p:anim calcmode="lin" valueType="num">
                                      <p:cBhvr additive="base">
                                        <p:cTn id="15"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750"/>
                        <p:tgtEl>
                          <p:spTgt spid="13"/>
                        </p:tgtEl>
                      </p:cBhvr>
                    </p:animEffect>
                  </p:childTnLst>
                </p:cTn>
              </p:par>
            </p:tnLst>
          </p:tmpl>
        </p:tmplLst>
      </p:bldP>
      <p:bldP spid="5"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ide image and 3 text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0"/>
            <a:ext cx="18288000" cy="514191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7" name="Text Placeholder 5"/>
          <p:cNvSpPr>
            <a:spLocks noGrp="1"/>
          </p:cNvSpPr>
          <p:nvPr>
            <p:ph type="body" sz="quarter" idx="12" hasCustomPrompt="1"/>
          </p:nvPr>
        </p:nvSpPr>
        <p:spPr>
          <a:xfrm>
            <a:off x="1403350" y="6633035"/>
            <a:ext cx="4207741" cy="224433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8" name="Text Placeholder 5"/>
          <p:cNvSpPr>
            <a:spLocks noGrp="1"/>
          </p:cNvSpPr>
          <p:nvPr>
            <p:ph type="body" sz="quarter" idx="14" hasCustomPrompt="1"/>
          </p:nvPr>
        </p:nvSpPr>
        <p:spPr>
          <a:xfrm>
            <a:off x="1403350" y="5973799"/>
            <a:ext cx="4207741" cy="586241"/>
          </a:xfrm>
        </p:spPr>
        <p:txBody>
          <a:bodyPr anchor="b">
            <a:normAutofit/>
          </a:bodyPr>
          <a:lstStyle>
            <a:lvl1pPr marL="0" indent="0" algn="ctr">
              <a:lnSpc>
                <a:spcPct val="100000"/>
              </a:lnSpc>
              <a:spcBef>
                <a:spcPts val="0"/>
              </a:spcBef>
              <a:buFontTx/>
              <a:buNone/>
              <a:defRPr sz="2800" baseline="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1" name="Text Placeholder 5"/>
          <p:cNvSpPr>
            <a:spLocks noGrp="1"/>
          </p:cNvSpPr>
          <p:nvPr>
            <p:ph type="body" sz="quarter" idx="15" hasCustomPrompt="1"/>
          </p:nvPr>
        </p:nvSpPr>
        <p:spPr>
          <a:xfrm>
            <a:off x="7040129" y="6633035"/>
            <a:ext cx="4207741" cy="224433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6" hasCustomPrompt="1"/>
          </p:nvPr>
        </p:nvSpPr>
        <p:spPr>
          <a:xfrm>
            <a:off x="7040129" y="5973799"/>
            <a:ext cx="4207741" cy="58624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3" name="Text Placeholder 5"/>
          <p:cNvSpPr>
            <a:spLocks noGrp="1"/>
          </p:cNvSpPr>
          <p:nvPr>
            <p:ph type="body" sz="quarter" idx="17" hasCustomPrompt="1"/>
          </p:nvPr>
        </p:nvSpPr>
        <p:spPr>
          <a:xfrm>
            <a:off x="12676909" y="6633035"/>
            <a:ext cx="4207741" cy="224433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18" hasCustomPrompt="1"/>
          </p:nvPr>
        </p:nvSpPr>
        <p:spPr>
          <a:xfrm>
            <a:off x="12676909" y="5973799"/>
            <a:ext cx="4207741" cy="58624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7" name="Title 1"/>
          <p:cNvSpPr>
            <a:spLocks noGrp="1"/>
          </p:cNvSpPr>
          <p:nvPr>
            <p:ph type="title" hasCustomPrompt="1"/>
          </p:nvPr>
        </p:nvSpPr>
        <p:spPr>
          <a:xfrm>
            <a:off x="1943100" y="3784517"/>
            <a:ext cx="14401800" cy="1357396"/>
          </a:xfrm>
        </p:spPr>
        <p:txBody>
          <a:bodyPr/>
          <a:lstStyle>
            <a:lvl1pPr algn="ctr">
              <a:defRPr>
                <a:solidFill>
                  <a:schemeClr val="bg1"/>
                </a:solidFill>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234199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0-#ppt_h/2"/>
                                          </p:val>
                                        </p:tav>
                                        <p:tav tm="100000">
                                          <p:val>
                                            <p:strVal val="#ppt_y"/>
                                          </p:val>
                                        </p:tav>
                                      </p:tavLst>
                                    </p:anim>
                                  </p:childTnLst>
                                </p:cTn>
                              </p:par>
                            </p:childTnLst>
                          </p:cTn>
                        </p:par>
                        <p:par>
                          <p:cTn id="13" fill="hold">
                            <p:stCondLst>
                              <p:cond delay="1800"/>
                            </p:stCondLst>
                            <p:childTnLst>
                              <p:par>
                                <p:cTn id="14" presetID="22" presetClass="entr" presetSubtype="8"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500"/>
                                        <p:tgtEl>
                                          <p:spTgt spid="8">
                                            <p:txEl>
                                              <p:pRg st="0" end="0"/>
                                            </p:txEl>
                                          </p:spTgt>
                                        </p:tgtEl>
                                      </p:cBhvr>
                                    </p:animEffect>
                                  </p:childTnLst>
                                </p:cTn>
                              </p:par>
                            </p:childTnLst>
                          </p:cTn>
                        </p:par>
                        <p:par>
                          <p:cTn id="17" fill="hold">
                            <p:stCondLst>
                              <p:cond delay="2300"/>
                            </p:stCondLst>
                            <p:childTnLst>
                              <p:par>
                                <p:cTn id="18" presetID="10" presetClass="entr" presetSubtype="0" fill="hold" grpId="0" nodeType="afterEffect">
                                  <p:stCondLst>
                                    <p:cond delay="2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3050"/>
                            </p:stCondLst>
                            <p:childTnLst>
                              <p:par>
                                <p:cTn id="22" presetID="22" presetClass="entr" presetSubtype="8" fill="hold" grpId="0" nodeType="after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left)">
                                      <p:cBhvr>
                                        <p:cTn id="24" dur="500"/>
                                        <p:tgtEl>
                                          <p:spTgt spid="12">
                                            <p:txEl>
                                              <p:pRg st="0" end="0"/>
                                            </p:txEl>
                                          </p:spTgt>
                                        </p:tgtEl>
                                      </p:cBhvr>
                                    </p:animEffect>
                                  </p:childTnLst>
                                </p:cTn>
                              </p:par>
                            </p:childTnLst>
                          </p:cTn>
                        </p:par>
                        <p:par>
                          <p:cTn id="25" fill="hold">
                            <p:stCondLst>
                              <p:cond delay="3550"/>
                            </p:stCondLst>
                            <p:childTnLst>
                              <p:par>
                                <p:cTn id="26" presetID="10" presetClass="entr" presetSubtype="0" fill="hold" grpId="0" nodeType="afterEffect">
                                  <p:stCondLst>
                                    <p:cond delay="25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4300"/>
                            </p:stCondLst>
                            <p:childTnLst>
                              <p:par>
                                <p:cTn id="30" presetID="22" presetClass="entr" presetSubtype="8" fill="hold" grpId="0" nodeType="after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left)">
                                      <p:cBhvr>
                                        <p:cTn id="32" dur="500"/>
                                        <p:tgtEl>
                                          <p:spTgt spid="14">
                                            <p:txEl>
                                              <p:pRg st="0" end="0"/>
                                            </p:txEl>
                                          </p:spTgt>
                                        </p:tgtEl>
                                      </p:cBhvr>
                                    </p:animEffect>
                                  </p:childTnLst>
                                </p:cTn>
                              </p:par>
                            </p:childTnLst>
                          </p:cTn>
                        </p:par>
                        <p:par>
                          <p:cTn id="33" fill="hold">
                            <p:stCondLst>
                              <p:cond delay="4800"/>
                            </p:stCondLst>
                            <p:childTnLst>
                              <p:par>
                                <p:cTn id="34" presetID="10" presetClass="entr" presetSubtype="0" fill="hold" grpId="0" nodeType="afterEffect">
                                  <p:stCondLst>
                                    <p:cond delay="25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tmplLst>
          <p:tmpl>
            <p:tnLst>
              <p:par>
                <p:cTn presetID="10" presetClass="entr" presetSubtype="0"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2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11" grpId="0">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7"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wide images and tex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Picture Placeholder 6"/>
          <p:cNvSpPr>
            <a:spLocks noGrp="1"/>
          </p:cNvSpPr>
          <p:nvPr>
            <p:ph type="pic" sz="quarter" idx="13"/>
          </p:nvPr>
        </p:nvSpPr>
        <p:spPr>
          <a:xfrm>
            <a:off x="0" y="1398588"/>
            <a:ext cx="9144000" cy="3743325"/>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Picture Placeholder 6"/>
          <p:cNvSpPr>
            <a:spLocks noGrp="1"/>
          </p:cNvSpPr>
          <p:nvPr>
            <p:ph type="pic" sz="quarter" idx="14"/>
          </p:nvPr>
        </p:nvSpPr>
        <p:spPr>
          <a:xfrm>
            <a:off x="9144000" y="5134043"/>
            <a:ext cx="9144000" cy="3743325"/>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ext Placeholder 5"/>
          <p:cNvSpPr>
            <a:spLocks noGrp="1"/>
          </p:cNvSpPr>
          <p:nvPr>
            <p:ph type="body" sz="quarter" idx="12" hasCustomPrompt="1"/>
          </p:nvPr>
        </p:nvSpPr>
        <p:spPr>
          <a:xfrm>
            <a:off x="11017250" y="2115628"/>
            <a:ext cx="5184775" cy="2244333"/>
          </a:xfrm>
        </p:spPr>
        <p:txBody>
          <a:bodyPr anchor="ctr"/>
          <a:lstStyle>
            <a:lvl1pPr marL="0" indent="0" algn="just">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0" name="Title 1"/>
          <p:cNvSpPr>
            <a:spLocks noGrp="1"/>
          </p:cNvSpPr>
          <p:nvPr>
            <p:ph type="title" hasCustomPrompt="1"/>
          </p:nvPr>
        </p:nvSpPr>
        <p:spPr>
          <a:xfrm>
            <a:off x="1943100" y="5556343"/>
            <a:ext cx="5175250" cy="29176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402333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 presetClass="entr" presetSubtype="4" decel="100000" fill="hold" grpId="0" nodeType="afterEffect">
                                  <p:stCondLst>
                                    <p:cond delay="0"/>
                                  </p:stCondLst>
                                  <p:iterate type="wd">
                                    <p:tmPct val="10000"/>
                                  </p:iterate>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childTnLst>
                          </p:cTn>
                        </p:par>
                        <p:par>
                          <p:cTn id="17" fill="hold">
                            <p:stCondLst>
                              <p:cond delay="2300"/>
                            </p:stCondLst>
                            <p:childTnLst>
                              <p:par>
                                <p:cTn id="18" presetID="10" presetClass="entr" presetSubtype="0" fill="hold" grpId="0" nodeType="after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ofile 3">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6" name="Picture Placeholder 6"/>
          <p:cNvSpPr>
            <a:spLocks noGrp="1"/>
          </p:cNvSpPr>
          <p:nvPr>
            <p:ph type="pic" sz="quarter" idx="13"/>
          </p:nvPr>
        </p:nvSpPr>
        <p:spPr>
          <a:xfrm>
            <a:off x="0" y="3270250"/>
            <a:ext cx="7127874" cy="3743325"/>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Title 1"/>
          <p:cNvSpPr>
            <a:spLocks noGrp="1"/>
          </p:cNvSpPr>
          <p:nvPr>
            <p:ph type="title" hasCustomPrompt="1"/>
          </p:nvPr>
        </p:nvSpPr>
        <p:spPr>
          <a:xfrm>
            <a:off x="9144000" y="3020365"/>
            <a:ext cx="7221904" cy="1141412"/>
          </a:xfrm>
        </p:spPr>
        <p:txBody>
          <a:bodyPr anchor="b"/>
          <a:lstStyle>
            <a:lvl1pPr algn="l">
              <a:defRPr>
                <a:solidFill>
                  <a:schemeClr val="tx1"/>
                </a:solidFill>
              </a:defRPr>
            </a:lvl1pPr>
          </a:lstStyle>
          <a:p>
            <a:r>
              <a:rPr kumimoji="1" lang="en-US" altLang="ja-JP" dirty="0"/>
              <a:t>Slide title goes here</a:t>
            </a:r>
            <a:endParaRPr kumimoji="1" lang="ja-JP" altLang="en-US" dirty="0"/>
          </a:p>
        </p:txBody>
      </p:sp>
      <p:sp>
        <p:nvSpPr>
          <p:cNvPr id="11" name="Text Placeholder 5"/>
          <p:cNvSpPr>
            <a:spLocks noGrp="1"/>
          </p:cNvSpPr>
          <p:nvPr>
            <p:ph type="body" sz="quarter" idx="12" hasCustomPrompt="1"/>
          </p:nvPr>
        </p:nvSpPr>
        <p:spPr>
          <a:xfrm>
            <a:off x="9144000" y="5046325"/>
            <a:ext cx="7221904" cy="1968837"/>
          </a:xfrm>
        </p:spPr>
        <p:txBody>
          <a:bodyPr anchor="b"/>
          <a:lstStyle>
            <a:lvl1pPr marL="0" indent="0" algn="just">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9144000" y="4040309"/>
            <a:ext cx="7221904" cy="701273"/>
          </a:xfrm>
        </p:spPr>
        <p:txBody>
          <a:bodyPr anchor="t">
            <a:normAutofit/>
          </a:bodyPr>
          <a:lstStyle>
            <a:lvl1pPr marL="0" indent="0" algn="just">
              <a:lnSpc>
                <a:spcPct val="13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36564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000" fill="hold"/>
                                        <p:tgtEl>
                                          <p:spTgt spid="10"/>
                                        </p:tgtEl>
                                        <p:attrNameLst>
                                          <p:attrName>ppt_x</p:attrName>
                                        </p:attrNameLst>
                                      </p:cBhvr>
                                      <p:tavLst>
                                        <p:tav tm="0">
                                          <p:val>
                                            <p:strVal val="#ppt_x"/>
                                          </p:val>
                                        </p:tav>
                                        <p:tav tm="100000">
                                          <p:val>
                                            <p:strVal val="#ppt_x"/>
                                          </p:val>
                                        </p:tav>
                                      </p:tavLst>
                                    </p:anim>
                                    <p:anim calcmode="lin" valueType="num">
                                      <p:cBhvr additive="base">
                                        <p:cTn id="11" dur="1000" fill="hold"/>
                                        <p:tgtEl>
                                          <p:spTgt spid="10"/>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quare image and text">
    <p:spTree>
      <p:nvGrpSpPr>
        <p:cNvPr id="1" name=""/>
        <p:cNvGrpSpPr/>
        <p:nvPr/>
      </p:nvGrpSpPr>
      <p:grpSpPr>
        <a:xfrm>
          <a:off x="0" y="0"/>
          <a:ext cx="0" cy="0"/>
          <a:chOff x="0" y="0"/>
          <a:chExt cx="0" cy="0"/>
        </a:xfrm>
      </p:grpSpPr>
      <p:sp>
        <p:nvSpPr>
          <p:cNvPr id="9" name="Rectangle 8"/>
          <p:cNvSpPr/>
          <p:nvPr userDrawn="1"/>
        </p:nvSpPr>
        <p:spPr>
          <a:xfrm>
            <a:off x="0" y="-1588"/>
            <a:ext cx="6510634" cy="10286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6" name="Picture Placeholder 6"/>
          <p:cNvSpPr>
            <a:spLocks noGrp="1"/>
          </p:cNvSpPr>
          <p:nvPr>
            <p:ph type="pic" sz="quarter" idx="13"/>
          </p:nvPr>
        </p:nvSpPr>
        <p:spPr>
          <a:xfrm>
            <a:off x="3022600" y="2550707"/>
            <a:ext cx="5184774" cy="5184000"/>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Title 1"/>
          <p:cNvSpPr>
            <a:spLocks noGrp="1"/>
          </p:cNvSpPr>
          <p:nvPr>
            <p:ph type="title" hasCustomPrompt="1"/>
          </p:nvPr>
        </p:nvSpPr>
        <p:spPr>
          <a:xfrm>
            <a:off x="9144000" y="2393352"/>
            <a:ext cx="6121400" cy="1911022"/>
          </a:xfrm>
        </p:spPr>
        <p:txBody>
          <a:bodyPr anchor="b"/>
          <a:lstStyle>
            <a:lvl1pPr algn="l">
              <a:defRPr>
                <a:solidFill>
                  <a:schemeClr val="tx1"/>
                </a:solidFill>
              </a:defRPr>
            </a:lvl1pPr>
          </a:lstStyle>
          <a:p>
            <a:r>
              <a:rPr kumimoji="1" lang="en-US" altLang="ja-JP" dirty="0"/>
              <a:t>Slide title goes here</a:t>
            </a:r>
            <a:endParaRPr kumimoji="1" lang="ja-JP" altLang="en-US" dirty="0"/>
          </a:p>
        </p:txBody>
      </p:sp>
      <p:sp>
        <p:nvSpPr>
          <p:cNvPr id="11" name="Text Placeholder 5"/>
          <p:cNvSpPr>
            <a:spLocks noGrp="1"/>
          </p:cNvSpPr>
          <p:nvPr>
            <p:ph type="body" sz="quarter" idx="12" hasCustomPrompt="1"/>
          </p:nvPr>
        </p:nvSpPr>
        <p:spPr>
          <a:xfrm>
            <a:off x="9144000" y="6184589"/>
            <a:ext cx="6121400" cy="1551621"/>
          </a:xfrm>
        </p:spPr>
        <p:txBody>
          <a:bodyPr anchor="b"/>
          <a:lstStyle>
            <a:lvl1pPr marL="285750" indent="-285750" algn="just">
              <a:spcBef>
                <a:spcPts val="0"/>
              </a:spcBef>
              <a:buFont typeface="Wingdings" panose="05000000000000000000" pitchFamily="2" charset="2"/>
              <a:buChar char="l"/>
              <a:defRPr>
                <a:solidFill>
                  <a:schemeClr val="accent4"/>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8" name="Text Placeholder 5"/>
          <p:cNvSpPr>
            <a:spLocks noGrp="1"/>
          </p:cNvSpPr>
          <p:nvPr>
            <p:ph type="body" sz="quarter" idx="14" hasCustomPrompt="1"/>
          </p:nvPr>
        </p:nvSpPr>
        <p:spPr>
          <a:xfrm>
            <a:off x="9144000" y="4404471"/>
            <a:ext cx="6121400" cy="1565410"/>
          </a:xfrm>
        </p:spPr>
        <p:txBody>
          <a:bodyPr anchor="t"/>
          <a:lstStyle>
            <a:lvl1pPr marL="285750" indent="-285750" algn="just">
              <a:spcBef>
                <a:spcPts val="0"/>
              </a:spcBef>
              <a:buFont typeface="Wingdings" panose="05000000000000000000" pitchFamily="2" charset="2"/>
              <a:buChar char="l"/>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93482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2" presetClass="entr" presetSubtype="1" decel="100000" fill="hold" grpId="0" nodeType="withEffect">
                                  <p:stCondLst>
                                    <p:cond delay="250"/>
                                  </p:stCondLst>
                                  <p:iterate type="wd">
                                    <p:tmPct val="10000"/>
                                  </p:iterate>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ppt_x"/>
                                          </p:val>
                                        </p:tav>
                                        <p:tav tm="100000">
                                          <p:val>
                                            <p:strVal val="#ppt_x"/>
                                          </p:val>
                                        </p:tav>
                                      </p:tavLst>
                                    </p:anim>
                                    <p:anim calcmode="lin" valueType="num">
                                      <p:cBhvr additive="base">
                                        <p:cTn id="15" dur="1000" fill="hold"/>
                                        <p:tgtEl>
                                          <p:spTgt spid="10"/>
                                        </p:tgtEl>
                                        <p:attrNameLst>
                                          <p:attrName>ppt_y</p:attrName>
                                        </p:attrNameLst>
                                      </p:cBhvr>
                                      <p:tavLst>
                                        <p:tav tm="0">
                                          <p:val>
                                            <p:strVal val="0-#ppt_h/2"/>
                                          </p:val>
                                        </p:tav>
                                        <p:tav tm="100000">
                                          <p:val>
                                            <p:strVal val="#ppt_y"/>
                                          </p:val>
                                        </p:tav>
                                      </p:tavLst>
                                    </p:anim>
                                  </p:childTnLst>
                                </p:cTn>
                              </p:par>
                            </p:childTnLst>
                          </p:cTn>
                        </p:par>
                        <p:par>
                          <p:cTn id="16" fill="hold">
                            <p:stCondLst>
                              <p:cond delay="20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550"/>
                            </p:stCondLst>
                            <p:childTnLst>
                              <p:par>
                                <p:cTn id="21" presetID="10" presetClass="entr" presetSubtype="0" fill="hold" grpId="0" nodeType="afterEffect">
                                  <p:stCondLst>
                                    <p:cond delay="25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p:bldP spid="11" grpId="0">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ft image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Picture Placeholder 6"/>
          <p:cNvSpPr>
            <a:spLocks noGrp="1"/>
          </p:cNvSpPr>
          <p:nvPr>
            <p:ph type="pic" sz="quarter" idx="13"/>
          </p:nvPr>
        </p:nvSpPr>
        <p:spPr>
          <a:xfrm>
            <a:off x="1403350" y="0"/>
            <a:ext cx="5724525" cy="1028541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8915204" y="2769697"/>
            <a:ext cx="7431650" cy="2277311"/>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8" name="Straight Connector 7"/>
          <p:cNvCxnSpPr/>
          <p:nvPr userDrawn="1"/>
        </p:nvCxnSpPr>
        <p:spPr>
          <a:xfrm>
            <a:off x="9022080" y="5141913"/>
            <a:ext cx="926592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5"/>
          <p:cNvSpPr>
            <a:spLocks noGrp="1"/>
          </p:cNvSpPr>
          <p:nvPr>
            <p:ph type="body" sz="quarter" idx="12" hasCustomPrompt="1"/>
          </p:nvPr>
        </p:nvSpPr>
        <p:spPr>
          <a:xfrm>
            <a:off x="8934254" y="5360988"/>
            <a:ext cx="7431650"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68053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par>
                                <p:cTn id="12" presetID="2" presetClass="entr" presetSubtype="1" decel="100000" fill="hold" grpId="0" nodeType="withEffect">
                                  <p:stCondLst>
                                    <p:cond delay="250"/>
                                  </p:stCondLst>
                                  <p:iterate type="wd">
                                    <p:tmPct val="10000"/>
                                  </p:iterate>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0-#ppt_h/2"/>
                                          </p:val>
                                        </p:tav>
                                        <p:tav tm="100000">
                                          <p:val>
                                            <p:strVal val="#ppt_y"/>
                                          </p:val>
                                        </p:tav>
                                      </p:tavLst>
                                    </p:anim>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ft image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Picture Placeholder 6"/>
          <p:cNvSpPr>
            <a:spLocks noGrp="1"/>
          </p:cNvSpPr>
          <p:nvPr>
            <p:ph type="pic" sz="quarter" idx="13"/>
          </p:nvPr>
        </p:nvSpPr>
        <p:spPr>
          <a:xfrm>
            <a:off x="0" y="-794"/>
            <a:ext cx="5231423" cy="1028541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12347442" y="2730374"/>
            <a:ext cx="4537208" cy="4823078"/>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 name="Rectangle 1"/>
          <p:cNvSpPr/>
          <p:nvPr userDrawn="1"/>
        </p:nvSpPr>
        <p:spPr>
          <a:xfrm>
            <a:off x="5231423" y="-1588"/>
            <a:ext cx="6510634" cy="10286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a:p>
        </p:txBody>
      </p:sp>
      <p:sp>
        <p:nvSpPr>
          <p:cNvPr id="9" name="Text Placeholder 5"/>
          <p:cNvSpPr>
            <a:spLocks noGrp="1"/>
          </p:cNvSpPr>
          <p:nvPr>
            <p:ph type="body" sz="quarter" idx="12" hasCustomPrompt="1"/>
          </p:nvPr>
        </p:nvSpPr>
        <p:spPr>
          <a:xfrm>
            <a:off x="6127603" y="4199298"/>
            <a:ext cx="4718273" cy="3022600"/>
          </a:xfrm>
        </p:spPr>
        <p:txBody>
          <a:bodyPr anchor="t"/>
          <a:lstStyle>
            <a:lvl1pPr marL="0" indent="0" algn="just">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14" hasCustomPrompt="1"/>
          </p:nvPr>
        </p:nvSpPr>
        <p:spPr>
          <a:xfrm>
            <a:off x="6127603" y="3483427"/>
            <a:ext cx="4718273" cy="637117"/>
          </a:xfrm>
        </p:spPr>
        <p:txBody>
          <a:bodyPr anchor="b">
            <a:noAutofit/>
          </a:bodyPr>
          <a:lstStyle>
            <a:lvl1pPr marL="0" indent="0" algn="just">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204310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8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2300"/>
                            </p:stCondLst>
                            <p:childTnLst>
                              <p:par>
                                <p:cTn id="18" presetID="10" presetClass="entr" presetSubtype="0" fill="hold" grpId="0" nodeType="afterEffect">
                                  <p:stCondLst>
                                    <p:cond delay="25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par>
                          <p:cTn id="21" fill="hold">
                            <p:stCondLst>
                              <p:cond delay="305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6" grpId="0">
        <p:tmplLst>
          <p:tmpl>
            <p:tnLst>
              <p:par>
                <p:cTn presetID="10" presetClass="entr" presetSubtype="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ight image 1">
    <p:spTree>
      <p:nvGrpSpPr>
        <p:cNvPr id="1" name=""/>
        <p:cNvGrpSpPr/>
        <p:nvPr/>
      </p:nvGrpSpPr>
      <p:grpSpPr>
        <a:xfrm>
          <a:off x="0" y="0"/>
          <a:ext cx="0" cy="0"/>
          <a:chOff x="0" y="0"/>
          <a:chExt cx="0" cy="0"/>
        </a:xfrm>
      </p:grpSpPr>
      <p:sp>
        <p:nvSpPr>
          <p:cNvPr id="11" name="Picture Placeholder 6"/>
          <p:cNvSpPr>
            <a:spLocks noGrp="1"/>
          </p:cNvSpPr>
          <p:nvPr>
            <p:ph type="pic" sz="quarter" idx="13"/>
          </p:nvPr>
        </p:nvSpPr>
        <p:spPr>
          <a:xfrm>
            <a:off x="11160125" y="0"/>
            <a:ext cx="5724525" cy="1028541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Title 1"/>
          <p:cNvSpPr>
            <a:spLocks noGrp="1"/>
          </p:cNvSpPr>
          <p:nvPr>
            <p:ph type="title" hasCustomPrompt="1"/>
          </p:nvPr>
        </p:nvSpPr>
        <p:spPr>
          <a:xfrm>
            <a:off x="1403350" y="1398589"/>
            <a:ext cx="7431650"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4" name="Straight Connector 13"/>
          <p:cNvCxnSpPr>
            <a:endCxn id="11" idx="1"/>
          </p:cNvCxnSpPr>
          <p:nvPr userDrawn="1"/>
        </p:nvCxnSpPr>
        <p:spPr>
          <a:xfrm>
            <a:off x="1517651" y="5141913"/>
            <a:ext cx="9642474" cy="794"/>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5"/>
          <p:cNvSpPr>
            <a:spLocks noGrp="1"/>
          </p:cNvSpPr>
          <p:nvPr>
            <p:ph type="body" sz="quarter" idx="12" hasCustomPrompt="1"/>
          </p:nvPr>
        </p:nvSpPr>
        <p:spPr>
          <a:xfrm>
            <a:off x="1422400" y="5360988"/>
            <a:ext cx="7431650"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8" name="Footer Placeholder 2"/>
          <p:cNvSpPr>
            <a:spLocks noGrp="1"/>
          </p:cNvSpPr>
          <p:nvPr>
            <p:ph type="ftr" sz="quarter" idx="10"/>
          </p:nvPr>
        </p:nvSpPr>
        <p:spPr>
          <a:xfrm>
            <a:off x="458107" y="9616425"/>
            <a:ext cx="6781800" cy="547603"/>
          </a:xfrm>
        </p:spPr>
        <p:txBody>
          <a:bodyPr/>
          <a:lstStyle>
            <a:lvl1pPr algn="l">
              <a:defRPr/>
            </a:lvl1pPr>
          </a:lstStyle>
          <a:p>
            <a:r>
              <a:rPr kumimoji="1" lang="en-US" altLang="ja-JP"/>
              <a:t>The Power of PowerPoint - thepopp.com</a:t>
            </a:r>
            <a:endParaRPr kumimoji="1" lang="ja-JP" altLang="en-US" dirty="0"/>
          </a:p>
        </p:txBody>
      </p:sp>
      <p:sp>
        <p:nvSpPr>
          <p:cNvPr id="9" name="Slide Number Placeholder 3"/>
          <p:cNvSpPr>
            <a:spLocks noGrp="1"/>
          </p:cNvSpPr>
          <p:nvPr>
            <p:ph type="sldNum" sz="quarter" idx="11"/>
          </p:nvPr>
        </p:nvSpPr>
        <p:spPr>
          <a:xfrm>
            <a:off x="458107" y="8877368"/>
            <a:ext cx="1219200" cy="1012858"/>
          </a:xfrm>
        </p:spPr>
        <p:txBody>
          <a:bodyPr/>
          <a:lstStyle>
            <a:lvl1pPr algn="l">
              <a:defRPr/>
            </a:lvl1p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344594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500"/>
                                        <p:tgtEl>
                                          <p:spTgt spid="14"/>
                                        </p:tgtEl>
                                      </p:cBhvr>
                                    </p:animEffect>
                                  </p:childTnLst>
                                </p:cTn>
                              </p:par>
                              <p:par>
                                <p:cTn id="12" presetID="2" presetClass="entr" presetSubtype="1" decel="100000" fill="hold" grpId="0" nodeType="withEffect">
                                  <p:stCondLst>
                                    <p:cond delay="250"/>
                                  </p:stCondLst>
                                  <p:iterate type="wd">
                                    <p:tmPct val="10000"/>
                                  </p:iterate>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ppt_x"/>
                                          </p:val>
                                        </p:tav>
                                        <p:tav tm="100000">
                                          <p:val>
                                            <p:strVal val="#ppt_x"/>
                                          </p:val>
                                        </p:tav>
                                      </p:tavLst>
                                    </p:anim>
                                    <p:anim calcmode="lin" valueType="num">
                                      <p:cBhvr additive="base">
                                        <p:cTn id="15" dur="1000" fill="hold"/>
                                        <p:tgtEl>
                                          <p:spTgt spid="12"/>
                                        </p:tgtEl>
                                        <p:attrNameLst>
                                          <p:attrName>ppt_y</p:attrName>
                                        </p:attrNameLst>
                                      </p:cBhvr>
                                      <p:tavLst>
                                        <p:tav tm="0">
                                          <p:val>
                                            <p:strVal val="0-#ppt_h/2"/>
                                          </p:val>
                                        </p:tav>
                                        <p:tav tm="100000">
                                          <p:val>
                                            <p:strVal val="#ppt_y"/>
                                          </p:val>
                                        </p:tav>
                                      </p:tavLst>
                                    </p:anim>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7" grpId="0">
        <p:tmplLst>
          <p:tmpl>
            <p:tnLst>
              <p:par>
                <p:cTn presetID="10" presetClass="entr" presetSubtype="0"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ight image and 1 column">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3056577" y="-794"/>
            <a:ext cx="5231423" cy="1028541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1403350" y="3633535"/>
            <a:ext cx="4525280"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 name="Rectangle 1"/>
          <p:cNvSpPr/>
          <p:nvPr userDrawn="1"/>
        </p:nvSpPr>
        <p:spPr>
          <a:xfrm>
            <a:off x="6545943" y="-1588"/>
            <a:ext cx="6510634" cy="10286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a:p>
        </p:txBody>
      </p:sp>
      <p:sp>
        <p:nvSpPr>
          <p:cNvPr id="9" name="Text Placeholder 5"/>
          <p:cNvSpPr>
            <a:spLocks noGrp="1"/>
          </p:cNvSpPr>
          <p:nvPr>
            <p:ph type="body" sz="quarter" idx="12" hasCustomPrompt="1"/>
          </p:nvPr>
        </p:nvSpPr>
        <p:spPr>
          <a:xfrm>
            <a:off x="7456073" y="4030847"/>
            <a:ext cx="4690375" cy="3264171"/>
          </a:xfrm>
        </p:spPr>
        <p:txBody>
          <a:bodyPr anchor="t"/>
          <a:lstStyle>
            <a:lvl1pPr marL="0" indent="0" algn="just">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14" hasCustomPrompt="1"/>
          </p:nvPr>
        </p:nvSpPr>
        <p:spPr>
          <a:xfrm>
            <a:off x="7456073" y="3314976"/>
            <a:ext cx="4690375" cy="637117"/>
          </a:xfrm>
        </p:spPr>
        <p:txBody>
          <a:bodyPr anchor="b">
            <a:noAutofit/>
          </a:bodyPr>
          <a:lstStyle>
            <a:lvl1pPr marL="0" indent="0" algn="just">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0" name="Footer Placeholder 2"/>
          <p:cNvSpPr>
            <a:spLocks noGrp="1"/>
          </p:cNvSpPr>
          <p:nvPr>
            <p:ph type="ftr" sz="quarter" idx="10"/>
          </p:nvPr>
        </p:nvSpPr>
        <p:spPr>
          <a:xfrm>
            <a:off x="458107" y="9616425"/>
            <a:ext cx="6087836" cy="547603"/>
          </a:xfrm>
        </p:spPr>
        <p:txBody>
          <a:bodyPr/>
          <a:lstStyle>
            <a:lvl1pPr algn="l">
              <a:defRPr/>
            </a:lvl1pPr>
          </a:lstStyle>
          <a:p>
            <a:r>
              <a:rPr kumimoji="1" lang="en-US" altLang="ja-JP"/>
              <a:t>The Power of PowerPoint - thepopp.com</a:t>
            </a:r>
            <a:endParaRPr kumimoji="1" lang="ja-JP" altLang="en-US" dirty="0"/>
          </a:p>
        </p:txBody>
      </p:sp>
      <p:sp>
        <p:nvSpPr>
          <p:cNvPr id="11" name="Slide Number Placeholder 3"/>
          <p:cNvSpPr>
            <a:spLocks noGrp="1"/>
          </p:cNvSpPr>
          <p:nvPr>
            <p:ph type="sldNum" sz="quarter" idx="11"/>
          </p:nvPr>
        </p:nvSpPr>
        <p:spPr>
          <a:xfrm>
            <a:off x="458107" y="8877368"/>
            <a:ext cx="1219200" cy="1012858"/>
          </a:xfrm>
        </p:spPr>
        <p:txBody>
          <a:bodyPr/>
          <a:lstStyle>
            <a:lvl1pPr algn="l">
              <a:defRPr/>
            </a:lvl1p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350586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2050"/>
                            </p:stCondLst>
                            <p:childTnLst>
                              <p:par>
                                <p:cTn id="14" presetID="10" presetClass="entr" presetSubtype="0" fill="hold" grpId="0" nodeType="afterEffect">
                                  <p:stCondLst>
                                    <p:cond delay="25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28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3300"/>
                            </p:stCondLst>
                            <p:childTnLst>
                              <p:par>
                                <p:cTn id="22" presetID="10" presetClass="entr" presetSubtype="0" fill="hold" grpId="0" nodeType="afterEffect">
                                  <p:stCondLst>
                                    <p:cond delay="25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6" grpId="0">
        <p:tmplLst>
          <p:tmpl>
            <p:tnLst>
              <p:par>
                <p:cTn presetID="10" presetClass="entr" presetSubtype="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ight image and 2 column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3056577" y="-794"/>
            <a:ext cx="5231423" cy="1028541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1403350" y="3633535"/>
            <a:ext cx="4525280"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 name="Rectangle 1"/>
          <p:cNvSpPr/>
          <p:nvPr userDrawn="1"/>
        </p:nvSpPr>
        <p:spPr>
          <a:xfrm>
            <a:off x="6545943" y="-1588"/>
            <a:ext cx="6510634" cy="10286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a:p>
        </p:txBody>
      </p:sp>
      <p:sp>
        <p:nvSpPr>
          <p:cNvPr id="9" name="Text Placeholder 5"/>
          <p:cNvSpPr>
            <a:spLocks noGrp="1"/>
          </p:cNvSpPr>
          <p:nvPr>
            <p:ph type="body" sz="quarter" idx="12" hasCustomPrompt="1"/>
          </p:nvPr>
        </p:nvSpPr>
        <p:spPr>
          <a:xfrm>
            <a:off x="7456073" y="2929222"/>
            <a:ext cx="4690375" cy="2172474"/>
          </a:xfrm>
        </p:spPr>
        <p:txBody>
          <a:bodyPr anchor="t"/>
          <a:lstStyle>
            <a:lvl1pPr marL="0" indent="0" algn="just">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14" hasCustomPrompt="1"/>
          </p:nvPr>
        </p:nvSpPr>
        <p:spPr>
          <a:xfrm>
            <a:off x="7456073" y="2206169"/>
            <a:ext cx="4690375" cy="644299"/>
          </a:xfrm>
        </p:spPr>
        <p:txBody>
          <a:bodyPr anchor="b">
            <a:noAutofit/>
          </a:bodyPr>
          <a:lstStyle>
            <a:lvl1pPr marL="0" indent="0" algn="just">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0" name="Footer Placeholder 2"/>
          <p:cNvSpPr>
            <a:spLocks noGrp="1"/>
          </p:cNvSpPr>
          <p:nvPr>
            <p:ph type="ftr" sz="quarter" idx="10"/>
          </p:nvPr>
        </p:nvSpPr>
        <p:spPr>
          <a:xfrm>
            <a:off x="458107" y="9616425"/>
            <a:ext cx="6087836" cy="547603"/>
          </a:xfrm>
        </p:spPr>
        <p:txBody>
          <a:bodyPr/>
          <a:lstStyle>
            <a:lvl1pPr algn="l">
              <a:defRPr/>
            </a:lvl1pPr>
          </a:lstStyle>
          <a:p>
            <a:r>
              <a:rPr kumimoji="1" lang="en-US" altLang="ja-JP"/>
              <a:t>The Power of PowerPoint - thepopp.com</a:t>
            </a:r>
            <a:endParaRPr kumimoji="1" lang="ja-JP" altLang="en-US" dirty="0"/>
          </a:p>
        </p:txBody>
      </p:sp>
      <p:sp>
        <p:nvSpPr>
          <p:cNvPr id="11" name="Slide Number Placeholder 3"/>
          <p:cNvSpPr>
            <a:spLocks noGrp="1"/>
          </p:cNvSpPr>
          <p:nvPr>
            <p:ph type="sldNum" sz="quarter" idx="11"/>
          </p:nvPr>
        </p:nvSpPr>
        <p:spPr>
          <a:xfrm>
            <a:off x="458107" y="8877368"/>
            <a:ext cx="1219200" cy="1012858"/>
          </a:xfrm>
        </p:spPr>
        <p:txBody>
          <a:bodyPr/>
          <a:lstStyle>
            <a:lvl1pPr algn="l">
              <a:defRPr/>
            </a:lvl1pPr>
          </a:lstStyle>
          <a:p>
            <a:fld id="{B54AD89C-DF1E-4948-B597-5DD47B34A9CA}" type="slidenum">
              <a:rPr kumimoji="1" lang="ja-JP" altLang="en-US" smtClean="0"/>
              <a:pPr/>
              <a:t>‹#›</a:t>
            </a:fld>
            <a:endParaRPr kumimoji="1" lang="ja-JP" altLang="en-US" dirty="0"/>
          </a:p>
        </p:txBody>
      </p:sp>
      <p:sp>
        <p:nvSpPr>
          <p:cNvPr id="12" name="Text Placeholder 5"/>
          <p:cNvSpPr>
            <a:spLocks noGrp="1"/>
          </p:cNvSpPr>
          <p:nvPr>
            <p:ph type="body" sz="quarter" idx="15" hasCustomPrompt="1"/>
          </p:nvPr>
        </p:nvSpPr>
        <p:spPr>
          <a:xfrm>
            <a:off x="7456073" y="6212852"/>
            <a:ext cx="4690375" cy="2172474"/>
          </a:xfrm>
        </p:spPr>
        <p:txBody>
          <a:bodyPr anchor="t"/>
          <a:lstStyle>
            <a:lvl1pPr marL="0" indent="0" algn="just">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3" name="Text Placeholder 5"/>
          <p:cNvSpPr>
            <a:spLocks noGrp="1"/>
          </p:cNvSpPr>
          <p:nvPr>
            <p:ph type="body" sz="quarter" idx="16" hasCustomPrompt="1"/>
          </p:nvPr>
        </p:nvSpPr>
        <p:spPr>
          <a:xfrm>
            <a:off x="7456073" y="5489799"/>
            <a:ext cx="4690375" cy="644299"/>
          </a:xfrm>
        </p:spPr>
        <p:txBody>
          <a:bodyPr anchor="b">
            <a:noAutofit/>
          </a:bodyPr>
          <a:lstStyle>
            <a:lvl1pPr marL="0" indent="0" algn="just">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415128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2050"/>
                            </p:stCondLst>
                            <p:childTnLst>
                              <p:par>
                                <p:cTn id="14" presetID="10" presetClass="entr" presetSubtype="0" fill="hold" grpId="0" nodeType="afterEffect">
                                  <p:stCondLst>
                                    <p:cond delay="25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28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3300"/>
                            </p:stCondLst>
                            <p:childTnLst>
                              <p:par>
                                <p:cTn id="22" presetID="10" presetClass="entr" presetSubtype="0" fill="hold" grpId="0" nodeType="afterEffect">
                                  <p:stCondLst>
                                    <p:cond delay="25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405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p:stCondLst>
                              <p:cond delay="4550"/>
                            </p:stCondLst>
                            <p:childTnLst>
                              <p:par>
                                <p:cTn id="30" presetID="10" presetClass="entr" presetSubtype="0" fill="hold" grpId="0" nodeType="afterEffect">
                                  <p:stCondLst>
                                    <p:cond delay="25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6" grpId="0">
        <p:tmplLst>
          <p:tmpl>
            <p:tnLst>
              <p:par>
                <p:cTn presetID="10" presetClass="entr" presetSubtype="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22600" y="3740262"/>
            <a:ext cx="12242800" cy="1232839"/>
          </a:xfrm>
        </p:spPr>
        <p:txBody>
          <a:bodyPr anchor="b"/>
          <a:lstStyle>
            <a:lvl1pPr algn="ctr">
              <a:defRPr/>
            </a:lvl1pPr>
          </a:lstStyle>
          <a:p>
            <a:r>
              <a:rPr kumimoji="1" lang="en-US" altLang="ja-JP" dirty="0"/>
              <a:t>Slide title 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8" name="Text Placeholder 5"/>
          <p:cNvSpPr>
            <a:spLocks noGrp="1"/>
          </p:cNvSpPr>
          <p:nvPr>
            <p:ph type="body" sz="quarter" idx="12" hasCustomPrompt="1"/>
          </p:nvPr>
        </p:nvSpPr>
        <p:spPr>
          <a:xfrm>
            <a:off x="3022601" y="5141912"/>
            <a:ext cx="12242800" cy="3241675"/>
          </a:xfrm>
        </p:spPr>
        <p:txBody>
          <a:bodyPr anchor="t"/>
          <a:lstStyle>
            <a:lvl1pPr marL="0" indent="0" algn="ctr">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53433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long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0" y="-1588"/>
            <a:ext cx="6510634" cy="10286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a:p>
        </p:txBody>
      </p:sp>
      <p:sp>
        <p:nvSpPr>
          <p:cNvPr id="6" name="Title 1"/>
          <p:cNvSpPr>
            <a:spLocks noGrp="1"/>
          </p:cNvSpPr>
          <p:nvPr>
            <p:ph type="title" hasCustomPrompt="1"/>
          </p:nvPr>
        </p:nvSpPr>
        <p:spPr>
          <a:xfrm>
            <a:off x="588286" y="3633535"/>
            <a:ext cx="5334063" cy="301834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Picture Placeholder 6"/>
          <p:cNvSpPr>
            <a:spLocks noGrp="1"/>
          </p:cNvSpPr>
          <p:nvPr>
            <p:ph type="pic" sz="quarter" idx="13"/>
          </p:nvPr>
        </p:nvSpPr>
        <p:spPr>
          <a:xfrm>
            <a:off x="7895771" y="1433513"/>
            <a:ext cx="8988878" cy="3708400"/>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ext Placeholder 5"/>
          <p:cNvSpPr>
            <a:spLocks noGrp="1"/>
          </p:cNvSpPr>
          <p:nvPr>
            <p:ph type="body" sz="quarter" idx="15" hasCustomPrompt="1"/>
          </p:nvPr>
        </p:nvSpPr>
        <p:spPr>
          <a:xfrm>
            <a:off x="7794171" y="5565640"/>
            <a:ext cx="9202058" cy="3311728"/>
          </a:xfrm>
        </p:spPr>
        <p:txBody>
          <a:bodyPr numCol="1" spcCol="540000" anchor="t"/>
          <a:lstStyle>
            <a:lvl1pPr marL="0" indent="0" algn="just">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42584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0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mbered list - 5 item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0" y="-1588"/>
            <a:ext cx="6510634" cy="10286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a:p>
        </p:txBody>
      </p:sp>
      <p:sp>
        <p:nvSpPr>
          <p:cNvPr id="6" name="Title 1"/>
          <p:cNvSpPr>
            <a:spLocks noGrp="1"/>
          </p:cNvSpPr>
          <p:nvPr>
            <p:ph type="title" hasCustomPrompt="1"/>
          </p:nvPr>
        </p:nvSpPr>
        <p:spPr>
          <a:xfrm>
            <a:off x="588286" y="3633535"/>
            <a:ext cx="5334063" cy="301834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grpSp>
        <p:nvGrpSpPr>
          <p:cNvPr id="9" name="Group 8"/>
          <p:cNvGrpSpPr/>
          <p:nvPr userDrawn="1"/>
        </p:nvGrpSpPr>
        <p:grpSpPr>
          <a:xfrm>
            <a:off x="9144000" y="1433513"/>
            <a:ext cx="1052493" cy="1052493"/>
            <a:chOff x="9144000" y="1433513"/>
            <a:chExt cx="1408161" cy="1408161"/>
          </a:xfrm>
        </p:grpSpPr>
        <p:sp>
          <p:nvSpPr>
            <p:cNvPr id="7" name="Rectangle 6"/>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Rectangle 7"/>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Text Placeholder 5"/>
          <p:cNvSpPr>
            <a:spLocks noGrp="1"/>
          </p:cNvSpPr>
          <p:nvPr>
            <p:ph type="body" sz="quarter" idx="15" hasCustomPrompt="1"/>
          </p:nvPr>
        </p:nvSpPr>
        <p:spPr>
          <a:xfrm>
            <a:off x="9306619" y="1504594"/>
            <a:ext cx="724962"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11" name="Text Placeholder 5"/>
          <p:cNvSpPr>
            <a:spLocks noGrp="1"/>
          </p:cNvSpPr>
          <p:nvPr>
            <p:ph type="body" sz="quarter" idx="12" hasCustomPrompt="1"/>
          </p:nvPr>
        </p:nvSpPr>
        <p:spPr>
          <a:xfrm>
            <a:off x="10389421" y="2003053"/>
            <a:ext cx="4875979" cy="337024"/>
          </a:xfrm>
        </p:spPr>
        <p:txBody>
          <a:bodyPr anchor="t"/>
          <a:lstStyle>
            <a:lvl1pPr marL="0" indent="0" algn="just">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10389421" y="1433513"/>
            <a:ext cx="4875979" cy="60407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grpSp>
        <p:nvGrpSpPr>
          <p:cNvPr id="13" name="Group 12"/>
          <p:cNvGrpSpPr/>
          <p:nvPr userDrawn="1"/>
        </p:nvGrpSpPr>
        <p:grpSpPr>
          <a:xfrm>
            <a:off x="9144000" y="3026857"/>
            <a:ext cx="1052493" cy="1052493"/>
            <a:chOff x="9144000" y="1433513"/>
            <a:chExt cx="1408161" cy="1408161"/>
          </a:xfrm>
        </p:grpSpPr>
        <p:sp>
          <p:nvSpPr>
            <p:cNvPr id="14" name="Rectangle 13"/>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Rectangle 14"/>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Text Placeholder 5"/>
          <p:cNvSpPr>
            <a:spLocks noGrp="1"/>
          </p:cNvSpPr>
          <p:nvPr>
            <p:ph type="body" sz="quarter" idx="16" hasCustomPrompt="1"/>
          </p:nvPr>
        </p:nvSpPr>
        <p:spPr>
          <a:xfrm>
            <a:off x="9306619" y="3097938"/>
            <a:ext cx="724962"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17" name="Text Placeholder 5"/>
          <p:cNvSpPr>
            <a:spLocks noGrp="1"/>
          </p:cNvSpPr>
          <p:nvPr>
            <p:ph type="body" sz="quarter" idx="17" hasCustomPrompt="1"/>
          </p:nvPr>
        </p:nvSpPr>
        <p:spPr>
          <a:xfrm>
            <a:off x="10389421" y="3596397"/>
            <a:ext cx="4875979" cy="337024"/>
          </a:xfrm>
        </p:spPr>
        <p:txBody>
          <a:bodyPr anchor="t"/>
          <a:lstStyle>
            <a:lvl1pPr marL="0" indent="0" algn="just">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18" hasCustomPrompt="1"/>
          </p:nvPr>
        </p:nvSpPr>
        <p:spPr>
          <a:xfrm>
            <a:off x="10389421" y="3026857"/>
            <a:ext cx="4875979" cy="60407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grpSp>
        <p:nvGrpSpPr>
          <p:cNvPr id="19" name="Group 18"/>
          <p:cNvGrpSpPr/>
          <p:nvPr userDrawn="1"/>
        </p:nvGrpSpPr>
        <p:grpSpPr>
          <a:xfrm>
            <a:off x="9144000" y="4620200"/>
            <a:ext cx="1052493" cy="1052493"/>
            <a:chOff x="9144000" y="1433513"/>
            <a:chExt cx="1408161" cy="1408161"/>
          </a:xfrm>
        </p:grpSpPr>
        <p:sp>
          <p:nvSpPr>
            <p:cNvPr id="20" name="Rectangle 19"/>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Rectangle 20"/>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Text Placeholder 5"/>
          <p:cNvSpPr>
            <a:spLocks noGrp="1"/>
          </p:cNvSpPr>
          <p:nvPr>
            <p:ph type="body" sz="quarter" idx="19" hasCustomPrompt="1"/>
          </p:nvPr>
        </p:nvSpPr>
        <p:spPr>
          <a:xfrm>
            <a:off x="9306619" y="4691281"/>
            <a:ext cx="724962"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23" name="Text Placeholder 5"/>
          <p:cNvSpPr>
            <a:spLocks noGrp="1"/>
          </p:cNvSpPr>
          <p:nvPr>
            <p:ph type="body" sz="quarter" idx="20" hasCustomPrompt="1"/>
          </p:nvPr>
        </p:nvSpPr>
        <p:spPr>
          <a:xfrm>
            <a:off x="10389421" y="5189740"/>
            <a:ext cx="4875979" cy="337024"/>
          </a:xfrm>
        </p:spPr>
        <p:txBody>
          <a:bodyPr anchor="t"/>
          <a:lstStyle>
            <a:lvl1pPr marL="0" indent="0" algn="just">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4" name="Text Placeholder 5"/>
          <p:cNvSpPr>
            <a:spLocks noGrp="1"/>
          </p:cNvSpPr>
          <p:nvPr>
            <p:ph type="body" sz="quarter" idx="21" hasCustomPrompt="1"/>
          </p:nvPr>
        </p:nvSpPr>
        <p:spPr>
          <a:xfrm>
            <a:off x="10389421" y="4620200"/>
            <a:ext cx="4875979" cy="60407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grpSp>
        <p:nvGrpSpPr>
          <p:cNvPr id="25" name="Group 24"/>
          <p:cNvGrpSpPr/>
          <p:nvPr userDrawn="1"/>
        </p:nvGrpSpPr>
        <p:grpSpPr>
          <a:xfrm>
            <a:off x="9144000" y="6213543"/>
            <a:ext cx="1052493" cy="1052493"/>
            <a:chOff x="9144000" y="1433513"/>
            <a:chExt cx="1408161" cy="1408161"/>
          </a:xfrm>
        </p:grpSpPr>
        <p:sp>
          <p:nvSpPr>
            <p:cNvPr id="26" name="Rectangle 25"/>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Rectangle 26"/>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8" name="Text Placeholder 5"/>
          <p:cNvSpPr>
            <a:spLocks noGrp="1"/>
          </p:cNvSpPr>
          <p:nvPr>
            <p:ph type="body" sz="quarter" idx="22" hasCustomPrompt="1"/>
          </p:nvPr>
        </p:nvSpPr>
        <p:spPr>
          <a:xfrm>
            <a:off x="9306619" y="6284624"/>
            <a:ext cx="724962"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29" name="Text Placeholder 5"/>
          <p:cNvSpPr>
            <a:spLocks noGrp="1"/>
          </p:cNvSpPr>
          <p:nvPr>
            <p:ph type="body" sz="quarter" idx="23" hasCustomPrompt="1"/>
          </p:nvPr>
        </p:nvSpPr>
        <p:spPr>
          <a:xfrm>
            <a:off x="10389421" y="6783083"/>
            <a:ext cx="4875979" cy="337024"/>
          </a:xfrm>
        </p:spPr>
        <p:txBody>
          <a:bodyPr anchor="t"/>
          <a:lstStyle>
            <a:lvl1pPr marL="0" indent="0" algn="just">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24" hasCustomPrompt="1"/>
          </p:nvPr>
        </p:nvSpPr>
        <p:spPr>
          <a:xfrm>
            <a:off x="10389421" y="6213543"/>
            <a:ext cx="4875979" cy="60407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grpSp>
        <p:nvGrpSpPr>
          <p:cNvPr id="31" name="Group 30"/>
          <p:cNvGrpSpPr/>
          <p:nvPr userDrawn="1"/>
        </p:nvGrpSpPr>
        <p:grpSpPr>
          <a:xfrm>
            <a:off x="9144000" y="7806887"/>
            <a:ext cx="1052493" cy="1052493"/>
            <a:chOff x="9144000" y="1433513"/>
            <a:chExt cx="1408161" cy="1408161"/>
          </a:xfrm>
        </p:grpSpPr>
        <p:sp>
          <p:nvSpPr>
            <p:cNvPr id="32" name="Rectangle 31"/>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Rectangle 32"/>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4" name="Text Placeholder 5"/>
          <p:cNvSpPr>
            <a:spLocks noGrp="1"/>
          </p:cNvSpPr>
          <p:nvPr>
            <p:ph type="body" sz="quarter" idx="25" hasCustomPrompt="1"/>
          </p:nvPr>
        </p:nvSpPr>
        <p:spPr>
          <a:xfrm>
            <a:off x="9306619" y="7877968"/>
            <a:ext cx="724962"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35" name="Text Placeholder 5"/>
          <p:cNvSpPr>
            <a:spLocks noGrp="1"/>
          </p:cNvSpPr>
          <p:nvPr>
            <p:ph type="body" sz="quarter" idx="26" hasCustomPrompt="1"/>
          </p:nvPr>
        </p:nvSpPr>
        <p:spPr>
          <a:xfrm>
            <a:off x="10389421" y="8376427"/>
            <a:ext cx="4875979" cy="337024"/>
          </a:xfrm>
        </p:spPr>
        <p:txBody>
          <a:bodyPr anchor="t"/>
          <a:lstStyle>
            <a:lvl1pPr marL="0" indent="0" algn="just">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6" name="Text Placeholder 5"/>
          <p:cNvSpPr>
            <a:spLocks noGrp="1"/>
          </p:cNvSpPr>
          <p:nvPr>
            <p:ph type="body" sz="quarter" idx="27" hasCustomPrompt="1"/>
          </p:nvPr>
        </p:nvSpPr>
        <p:spPr>
          <a:xfrm>
            <a:off x="10389421" y="7806887"/>
            <a:ext cx="4875979" cy="60407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27970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2" presetClass="entr" presetSubtype="2" decel="10000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10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10">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49" presetClass="entr" presetSubtype="0" decel="100000" fill="hold" grpId="1"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p:cTn id="23"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10">
                                            <p:txEl>
                                              <p:pRg st="0" end="0"/>
                                            </p:txEl>
                                          </p:spTgt>
                                        </p:tgtEl>
                                        <p:attrNameLst>
                                          <p:attrName>style.rotation</p:attrName>
                                        </p:attrNameLst>
                                      </p:cBhvr>
                                      <p:tavLst>
                                        <p:tav tm="0">
                                          <p:val>
                                            <p:fltVal val="360"/>
                                          </p:val>
                                        </p:tav>
                                        <p:tav tm="100000">
                                          <p:val>
                                            <p:fltVal val="0"/>
                                          </p:val>
                                        </p:tav>
                                      </p:tavLst>
                                    </p:anim>
                                    <p:animEffect transition="in" filter="fade">
                                      <p:cBhvr>
                                        <p:cTn id="26" dur="1000"/>
                                        <p:tgtEl>
                                          <p:spTgt spid="10">
                                            <p:txEl>
                                              <p:pRg st="0" end="0"/>
                                            </p:txEl>
                                          </p:spTgt>
                                        </p:tgtEl>
                                      </p:cBhvr>
                                    </p:animEffect>
                                  </p:childTnLst>
                                </p:cTn>
                              </p:par>
                              <p:par>
                                <p:cTn id="27" presetID="49" presetClass="entr" presetSubtype="0" decel="10000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360"/>
                                          </p:val>
                                        </p:tav>
                                        <p:tav tm="100000">
                                          <p:val>
                                            <p:fltVal val="0"/>
                                          </p:val>
                                        </p:tav>
                                      </p:tavLst>
                                    </p:anim>
                                    <p:animEffect transition="in" filter="fade">
                                      <p:cBhvr>
                                        <p:cTn id="32" dur="1000"/>
                                        <p:tgtEl>
                                          <p:spTgt spid="9"/>
                                        </p:tgtEl>
                                      </p:cBhvr>
                                    </p:animEffect>
                                  </p:childTnLst>
                                </p:cTn>
                              </p:par>
                            </p:childTnLst>
                          </p:cTn>
                        </p:par>
                        <p:par>
                          <p:cTn id="33" fill="hold">
                            <p:stCondLst>
                              <p:cond delay="255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3050"/>
                            </p:stCondLst>
                            <p:childTnLst>
                              <p:par>
                                <p:cTn id="41" presetID="2" presetClass="entr" presetSubtype="2" decel="100000" fill="hold" grpId="0" nodeType="after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anim calcmode="lin" valueType="num">
                                      <p:cBhvr additive="base">
                                        <p:cTn id="43" dur="10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16">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decel="10000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1000" fill="hold"/>
                                        <p:tgtEl>
                                          <p:spTgt spid="13"/>
                                        </p:tgtEl>
                                        <p:attrNameLst>
                                          <p:attrName>ppt_x</p:attrName>
                                        </p:attrNameLst>
                                      </p:cBhvr>
                                      <p:tavLst>
                                        <p:tav tm="0">
                                          <p:val>
                                            <p:strVal val="1+#ppt_w/2"/>
                                          </p:val>
                                        </p:tav>
                                        <p:tav tm="100000">
                                          <p:val>
                                            <p:strVal val="#ppt_x"/>
                                          </p:val>
                                        </p:tav>
                                      </p:tavLst>
                                    </p:anim>
                                    <p:anim calcmode="lin" valueType="num">
                                      <p:cBhvr additive="base">
                                        <p:cTn id="48" dur="1000" fill="hold"/>
                                        <p:tgtEl>
                                          <p:spTgt spid="13"/>
                                        </p:tgtEl>
                                        <p:attrNameLst>
                                          <p:attrName>ppt_y</p:attrName>
                                        </p:attrNameLst>
                                      </p:cBhvr>
                                      <p:tavLst>
                                        <p:tav tm="0">
                                          <p:val>
                                            <p:strVal val="#ppt_y"/>
                                          </p:val>
                                        </p:tav>
                                        <p:tav tm="100000">
                                          <p:val>
                                            <p:strVal val="#ppt_y"/>
                                          </p:val>
                                        </p:tav>
                                      </p:tavLst>
                                    </p:anim>
                                  </p:childTnLst>
                                </p:cTn>
                              </p:par>
                              <p:par>
                                <p:cTn id="49" presetID="49" presetClass="entr" presetSubtype="0" decel="100000" fill="hold" grpId="1" nodeType="with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anim calcmode="lin" valueType="num">
                                      <p:cBhvr>
                                        <p:cTn id="51" dur="10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52" dur="1000" fill="hold"/>
                                        <p:tgtEl>
                                          <p:spTgt spid="16">
                                            <p:txEl>
                                              <p:pRg st="0" end="0"/>
                                            </p:txEl>
                                          </p:spTgt>
                                        </p:tgtEl>
                                        <p:attrNameLst>
                                          <p:attrName>ppt_h</p:attrName>
                                        </p:attrNameLst>
                                      </p:cBhvr>
                                      <p:tavLst>
                                        <p:tav tm="0">
                                          <p:val>
                                            <p:fltVal val="0"/>
                                          </p:val>
                                        </p:tav>
                                        <p:tav tm="100000">
                                          <p:val>
                                            <p:strVal val="#ppt_h"/>
                                          </p:val>
                                        </p:tav>
                                      </p:tavLst>
                                    </p:anim>
                                    <p:anim calcmode="lin" valueType="num">
                                      <p:cBhvr>
                                        <p:cTn id="53" dur="1000" fill="hold"/>
                                        <p:tgtEl>
                                          <p:spTgt spid="16">
                                            <p:txEl>
                                              <p:pRg st="0" end="0"/>
                                            </p:txEl>
                                          </p:spTgt>
                                        </p:tgtEl>
                                        <p:attrNameLst>
                                          <p:attrName>style.rotation</p:attrName>
                                        </p:attrNameLst>
                                      </p:cBhvr>
                                      <p:tavLst>
                                        <p:tav tm="0">
                                          <p:val>
                                            <p:fltVal val="360"/>
                                          </p:val>
                                        </p:tav>
                                        <p:tav tm="100000">
                                          <p:val>
                                            <p:fltVal val="0"/>
                                          </p:val>
                                        </p:tav>
                                      </p:tavLst>
                                    </p:anim>
                                    <p:animEffect transition="in" filter="fade">
                                      <p:cBhvr>
                                        <p:cTn id="54" dur="1000"/>
                                        <p:tgtEl>
                                          <p:spTgt spid="16">
                                            <p:txEl>
                                              <p:pRg st="0" end="0"/>
                                            </p:txEl>
                                          </p:spTgt>
                                        </p:tgtEl>
                                      </p:cBhvr>
                                    </p:animEffect>
                                  </p:childTnLst>
                                </p:cTn>
                              </p:par>
                              <p:par>
                                <p:cTn id="55" presetID="49" presetClass="entr" presetSubtype="0" decel="10000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1000" fill="hold"/>
                                        <p:tgtEl>
                                          <p:spTgt spid="13"/>
                                        </p:tgtEl>
                                        <p:attrNameLst>
                                          <p:attrName>ppt_w</p:attrName>
                                        </p:attrNameLst>
                                      </p:cBhvr>
                                      <p:tavLst>
                                        <p:tav tm="0">
                                          <p:val>
                                            <p:fltVal val="0"/>
                                          </p:val>
                                        </p:tav>
                                        <p:tav tm="100000">
                                          <p:val>
                                            <p:strVal val="#ppt_w"/>
                                          </p:val>
                                        </p:tav>
                                      </p:tavLst>
                                    </p:anim>
                                    <p:anim calcmode="lin" valueType="num">
                                      <p:cBhvr>
                                        <p:cTn id="58" dur="1000" fill="hold"/>
                                        <p:tgtEl>
                                          <p:spTgt spid="13"/>
                                        </p:tgtEl>
                                        <p:attrNameLst>
                                          <p:attrName>ppt_h</p:attrName>
                                        </p:attrNameLst>
                                      </p:cBhvr>
                                      <p:tavLst>
                                        <p:tav tm="0">
                                          <p:val>
                                            <p:fltVal val="0"/>
                                          </p:val>
                                        </p:tav>
                                        <p:tav tm="100000">
                                          <p:val>
                                            <p:strVal val="#ppt_h"/>
                                          </p:val>
                                        </p:tav>
                                      </p:tavLst>
                                    </p:anim>
                                    <p:anim calcmode="lin" valueType="num">
                                      <p:cBhvr>
                                        <p:cTn id="59" dur="1000" fill="hold"/>
                                        <p:tgtEl>
                                          <p:spTgt spid="13"/>
                                        </p:tgtEl>
                                        <p:attrNameLst>
                                          <p:attrName>style.rotation</p:attrName>
                                        </p:attrNameLst>
                                      </p:cBhvr>
                                      <p:tavLst>
                                        <p:tav tm="0">
                                          <p:val>
                                            <p:fltVal val="360"/>
                                          </p:val>
                                        </p:tav>
                                        <p:tav tm="100000">
                                          <p:val>
                                            <p:fltVal val="0"/>
                                          </p:val>
                                        </p:tav>
                                      </p:tavLst>
                                    </p:anim>
                                    <p:animEffect transition="in" filter="fade">
                                      <p:cBhvr>
                                        <p:cTn id="60" dur="1000"/>
                                        <p:tgtEl>
                                          <p:spTgt spid="13"/>
                                        </p:tgtEl>
                                      </p:cBhvr>
                                    </p:animEffect>
                                  </p:childTnLst>
                                </p:cTn>
                              </p:par>
                            </p:childTnLst>
                          </p:cTn>
                        </p:par>
                        <p:par>
                          <p:cTn id="61" fill="hold">
                            <p:stCondLst>
                              <p:cond delay="4050"/>
                            </p:stCondLst>
                            <p:childTnLst>
                              <p:par>
                                <p:cTn id="62" presetID="10" presetClass="entr" presetSubtype="0"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par>
                          <p:cTn id="68" fill="hold">
                            <p:stCondLst>
                              <p:cond delay="4550"/>
                            </p:stCondLst>
                            <p:childTnLst>
                              <p:par>
                                <p:cTn id="69" presetID="2" presetClass="entr" presetSubtype="2" decel="100000" fill="hold" grpId="0" nodeType="afterEffect">
                                  <p:stCondLst>
                                    <p:cond delay="0"/>
                                  </p:stCondLst>
                                  <p:childTnLst>
                                    <p:set>
                                      <p:cBhvr>
                                        <p:cTn id="70" dur="1" fill="hold">
                                          <p:stCondLst>
                                            <p:cond delay="0"/>
                                          </p:stCondLst>
                                        </p:cTn>
                                        <p:tgtEl>
                                          <p:spTgt spid="22">
                                            <p:txEl>
                                              <p:pRg st="0" end="0"/>
                                            </p:txEl>
                                          </p:spTgt>
                                        </p:tgtEl>
                                        <p:attrNameLst>
                                          <p:attrName>style.visibility</p:attrName>
                                        </p:attrNameLst>
                                      </p:cBhvr>
                                      <p:to>
                                        <p:strVal val="visible"/>
                                      </p:to>
                                    </p:set>
                                    <p:anim calcmode="lin" valueType="num">
                                      <p:cBhvr additive="base">
                                        <p:cTn id="71" dur="10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72" dur="1000" fill="hold"/>
                                        <p:tgtEl>
                                          <p:spTgt spid="22">
                                            <p:txEl>
                                              <p:pRg st="0" end="0"/>
                                            </p:txEl>
                                          </p:spTgt>
                                        </p:tgtEl>
                                        <p:attrNameLst>
                                          <p:attrName>ppt_y</p:attrName>
                                        </p:attrNameLst>
                                      </p:cBhvr>
                                      <p:tavLst>
                                        <p:tav tm="0">
                                          <p:val>
                                            <p:strVal val="#ppt_y"/>
                                          </p:val>
                                        </p:tav>
                                        <p:tav tm="100000">
                                          <p:val>
                                            <p:strVal val="#ppt_y"/>
                                          </p:val>
                                        </p:tav>
                                      </p:tavLst>
                                    </p:anim>
                                  </p:childTnLst>
                                </p:cTn>
                              </p:par>
                              <p:par>
                                <p:cTn id="73" presetID="2" presetClass="entr" presetSubtype="2" decel="100000" fill="hold"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1000" fill="hold"/>
                                        <p:tgtEl>
                                          <p:spTgt spid="19"/>
                                        </p:tgtEl>
                                        <p:attrNameLst>
                                          <p:attrName>ppt_x</p:attrName>
                                        </p:attrNameLst>
                                      </p:cBhvr>
                                      <p:tavLst>
                                        <p:tav tm="0">
                                          <p:val>
                                            <p:strVal val="1+#ppt_w/2"/>
                                          </p:val>
                                        </p:tav>
                                        <p:tav tm="100000">
                                          <p:val>
                                            <p:strVal val="#ppt_x"/>
                                          </p:val>
                                        </p:tav>
                                      </p:tavLst>
                                    </p:anim>
                                    <p:anim calcmode="lin" valueType="num">
                                      <p:cBhvr additive="base">
                                        <p:cTn id="76" dur="1000" fill="hold"/>
                                        <p:tgtEl>
                                          <p:spTgt spid="19"/>
                                        </p:tgtEl>
                                        <p:attrNameLst>
                                          <p:attrName>ppt_y</p:attrName>
                                        </p:attrNameLst>
                                      </p:cBhvr>
                                      <p:tavLst>
                                        <p:tav tm="0">
                                          <p:val>
                                            <p:strVal val="#ppt_y"/>
                                          </p:val>
                                        </p:tav>
                                        <p:tav tm="100000">
                                          <p:val>
                                            <p:strVal val="#ppt_y"/>
                                          </p:val>
                                        </p:tav>
                                      </p:tavLst>
                                    </p:anim>
                                  </p:childTnLst>
                                </p:cTn>
                              </p:par>
                              <p:par>
                                <p:cTn id="77" presetID="49" presetClass="entr" presetSubtype="0" decel="100000" fill="hold" grpId="1" nodeType="withEffect">
                                  <p:stCondLst>
                                    <p:cond delay="0"/>
                                  </p:stCondLst>
                                  <p:childTnLst>
                                    <p:set>
                                      <p:cBhvr>
                                        <p:cTn id="78" dur="1" fill="hold">
                                          <p:stCondLst>
                                            <p:cond delay="0"/>
                                          </p:stCondLst>
                                        </p:cTn>
                                        <p:tgtEl>
                                          <p:spTgt spid="22">
                                            <p:txEl>
                                              <p:pRg st="0" end="0"/>
                                            </p:txEl>
                                          </p:spTgt>
                                        </p:tgtEl>
                                        <p:attrNameLst>
                                          <p:attrName>style.visibility</p:attrName>
                                        </p:attrNameLst>
                                      </p:cBhvr>
                                      <p:to>
                                        <p:strVal val="visible"/>
                                      </p:to>
                                    </p:set>
                                    <p:anim calcmode="lin" valueType="num">
                                      <p:cBhvr>
                                        <p:cTn id="79" dur="10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80" dur="1000" fill="hold"/>
                                        <p:tgtEl>
                                          <p:spTgt spid="22">
                                            <p:txEl>
                                              <p:pRg st="0" end="0"/>
                                            </p:txEl>
                                          </p:spTgt>
                                        </p:tgtEl>
                                        <p:attrNameLst>
                                          <p:attrName>ppt_h</p:attrName>
                                        </p:attrNameLst>
                                      </p:cBhvr>
                                      <p:tavLst>
                                        <p:tav tm="0">
                                          <p:val>
                                            <p:fltVal val="0"/>
                                          </p:val>
                                        </p:tav>
                                        <p:tav tm="100000">
                                          <p:val>
                                            <p:strVal val="#ppt_h"/>
                                          </p:val>
                                        </p:tav>
                                      </p:tavLst>
                                    </p:anim>
                                    <p:anim calcmode="lin" valueType="num">
                                      <p:cBhvr>
                                        <p:cTn id="81" dur="1000" fill="hold"/>
                                        <p:tgtEl>
                                          <p:spTgt spid="22">
                                            <p:txEl>
                                              <p:pRg st="0" end="0"/>
                                            </p:txEl>
                                          </p:spTgt>
                                        </p:tgtEl>
                                        <p:attrNameLst>
                                          <p:attrName>style.rotation</p:attrName>
                                        </p:attrNameLst>
                                      </p:cBhvr>
                                      <p:tavLst>
                                        <p:tav tm="0">
                                          <p:val>
                                            <p:fltVal val="360"/>
                                          </p:val>
                                        </p:tav>
                                        <p:tav tm="100000">
                                          <p:val>
                                            <p:fltVal val="0"/>
                                          </p:val>
                                        </p:tav>
                                      </p:tavLst>
                                    </p:anim>
                                    <p:animEffect transition="in" filter="fade">
                                      <p:cBhvr>
                                        <p:cTn id="82" dur="1000"/>
                                        <p:tgtEl>
                                          <p:spTgt spid="22">
                                            <p:txEl>
                                              <p:pRg st="0" end="0"/>
                                            </p:txEl>
                                          </p:spTgt>
                                        </p:tgtEl>
                                      </p:cBhvr>
                                    </p:animEffect>
                                  </p:childTnLst>
                                </p:cTn>
                              </p:par>
                              <p:par>
                                <p:cTn id="83" presetID="49" presetClass="entr" presetSubtype="0" decel="10000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p:cTn id="85" dur="1000" fill="hold"/>
                                        <p:tgtEl>
                                          <p:spTgt spid="19"/>
                                        </p:tgtEl>
                                        <p:attrNameLst>
                                          <p:attrName>ppt_w</p:attrName>
                                        </p:attrNameLst>
                                      </p:cBhvr>
                                      <p:tavLst>
                                        <p:tav tm="0">
                                          <p:val>
                                            <p:fltVal val="0"/>
                                          </p:val>
                                        </p:tav>
                                        <p:tav tm="100000">
                                          <p:val>
                                            <p:strVal val="#ppt_w"/>
                                          </p:val>
                                        </p:tav>
                                      </p:tavLst>
                                    </p:anim>
                                    <p:anim calcmode="lin" valueType="num">
                                      <p:cBhvr>
                                        <p:cTn id="86" dur="1000" fill="hold"/>
                                        <p:tgtEl>
                                          <p:spTgt spid="19"/>
                                        </p:tgtEl>
                                        <p:attrNameLst>
                                          <p:attrName>ppt_h</p:attrName>
                                        </p:attrNameLst>
                                      </p:cBhvr>
                                      <p:tavLst>
                                        <p:tav tm="0">
                                          <p:val>
                                            <p:fltVal val="0"/>
                                          </p:val>
                                        </p:tav>
                                        <p:tav tm="100000">
                                          <p:val>
                                            <p:strVal val="#ppt_h"/>
                                          </p:val>
                                        </p:tav>
                                      </p:tavLst>
                                    </p:anim>
                                    <p:anim calcmode="lin" valueType="num">
                                      <p:cBhvr>
                                        <p:cTn id="87" dur="1000" fill="hold"/>
                                        <p:tgtEl>
                                          <p:spTgt spid="19"/>
                                        </p:tgtEl>
                                        <p:attrNameLst>
                                          <p:attrName>style.rotation</p:attrName>
                                        </p:attrNameLst>
                                      </p:cBhvr>
                                      <p:tavLst>
                                        <p:tav tm="0">
                                          <p:val>
                                            <p:fltVal val="360"/>
                                          </p:val>
                                        </p:tav>
                                        <p:tav tm="100000">
                                          <p:val>
                                            <p:fltVal val="0"/>
                                          </p:val>
                                        </p:tav>
                                      </p:tavLst>
                                    </p:anim>
                                    <p:animEffect transition="in" filter="fade">
                                      <p:cBhvr>
                                        <p:cTn id="88" dur="1000"/>
                                        <p:tgtEl>
                                          <p:spTgt spid="19"/>
                                        </p:tgtEl>
                                      </p:cBhvr>
                                    </p:animEffect>
                                  </p:childTnLst>
                                </p:cTn>
                              </p:par>
                            </p:childTnLst>
                          </p:cTn>
                        </p:par>
                        <p:par>
                          <p:cTn id="89" fill="hold">
                            <p:stCondLst>
                              <p:cond delay="5550"/>
                            </p:stCondLst>
                            <p:childTnLst>
                              <p:par>
                                <p:cTn id="90" presetID="10" presetClass="entr" presetSubtype="0" fill="hold" grpId="0" nodeType="after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500"/>
                                        <p:tgtEl>
                                          <p:spTgt spid="2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fade">
                                      <p:cBhvr>
                                        <p:cTn id="95" dur="500"/>
                                        <p:tgtEl>
                                          <p:spTgt spid="23"/>
                                        </p:tgtEl>
                                      </p:cBhvr>
                                    </p:animEffect>
                                  </p:childTnLst>
                                </p:cTn>
                              </p:par>
                            </p:childTnLst>
                          </p:cTn>
                        </p:par>
                        <p:par>
                          <p:cTn id="96" fill="hold">
                            <p:stCondLst>
                              <p:cond delay="6050"/>
                            </p:stCondLst>
                            <p:childTnLst>
                              <p:par>
                                <p:cTn id="97" presetID="2" presetClass="entr" presetSubtype="2" decel="100000" fill="hold" grpId="0" nodeType="afterEffect">
                                  <p:stCondLst>
                                    <p:cond delay="0"/>
                                  </p:stCondLst>
                                  <p:childTnLst>
                                    <p:set>
                                      <p:cBhvr>
                                        <p:cTn id="98" dur="1" fill="hold">
                                          <p:stCondLst>
                                            <p:cond delay="0"/>
                                          </p:stCondLst>
                                        </p:cTn>
                                        <p:tgtEl>
                                          <p:spTgt spid="28">
                                            <p:txEl>
                                              <p:pRg st="0" end="0"/>
                                            </p:txEl>
                                          </p:spTgt>
                                        </p:tgtEl>
                                        <p:attrNameLst>
                                          <p:attrName>style.visibility</p:attrName>
                                        </p:attrNameLst>
                                      </p:cBhvr>
                                      <p:to>
                                        <p:strVal val="visible"/>
                                      </p:to>
                                    </p:set>
                                    <p:anim calcmode="lin" valueType="num">
                                      <p:cBhvr additive="base">
                                        <p:cTn id="99" dur="10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100" dur="1000" fill="hold"/>
                                        <p:tgtEl>
                                          <p:spTgt spid="28">
                                            <p:txEl>
                                              <p:pRg st="0" end="0"/>
                                            </p:txEl>
                                          </p:spTgt>
                                        </p:tgtEl>
                                        <p:attrNameLst>
                                          <p:attrName>ppt_y</p:attrName>
                                        </p:attrNameLst>
                                      </p:cBhvr>
                                      <p:tavLst>
                                        <p:tav tm="0">
                                          <p:val>
                                            <p:strVal val="#ppt_y"/>
                                          </p:val>
                                        </p:tav>
                                        <p:tav tm="100000">
                                          <p:val>
                                            <p:strVal val="#ppt_y"/>
                                          </p:val>
                                        </p:tav>
                                      </p:tavLst>
                                    </p:anim>
                                  </p:childTnLst>
                                </p:cTn>
                              </p:par>
                              <p:par>
                                <p:cTn id="101" presetID="2" presetClass="entr" presetSubtype="2" decel="100000" fill="hold" nodeType="with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additive="base">
                                        <p:cTn id="103" dur="1000" fill="hold"/>
                                        <p:tgtEl>
                                          <p:spTgt spid="25"/>
                                        </p:tgtEl>
                                        <p:attrNameLst>
                                          <p:attrName>ppt_x</p:attrName>
                                        </p:attrNameLst>
                                      </p:cBhvr>
                                      <p:tavLst>
                                        <p:tav tm="0">
                                          <p:val>
                                            <p:strVal val="1+#ppt_w/2"/>
                                          </p:val>
                                        </p:tav>
                                        <p:tav tm="100000">
                                          <p:val>
                                            <p:strVal val="#ppt_x"/>
                                          </p:val>
                                        </p:tav>
                                      </p:tavLst>
                                    </p:anim>
                                    <p:anim calcmode="lin" valueType="num">
                                      <p:cBhvr additive="base">
                                        <p:cTn id="104" dur="1000" fill="hold"/>
                                        <p:tgtEl>
                                          <p:spTgt spid="25"/>
                                        </p:tgtEl>
                                        <p:attrNameLst>
                                          <p:attrName>ppt_y</p:attrName>
                                        </p:attrNameLst>
                                      </p:cBhvr>
                                      <p:tavLst>
                                        <p:tav tm="0">
                                          <p:val>
                                            <p:strVal val="#ppt_y"/>
                                          </p:val>
                                        </p:tav>
                                        <p:tav tm="100000">
                                          <p:val>
                                            <p:strVal val="#ppt_y"/>
                                          </p:val>
                                        </p:tav>
                                      </p:tavLst>
                                    </p:anim>
                                  </p:childTnLst>
                                </p:cTn>
                              </p:par>
                              <p:par>
                                <p:cTn id="105" presetID="49" presetClass="entr" presetSubtype="0" decel="100000" fill="hold" grpId="1" nodeType="withEffect">
                                  <p:stCondLst>
                                    <p:cond delay="0"/>
                                  </p:stCondLst>
                                  <p:childTnLst>
                                    <p:set>
                                      <p:cBhvr>
                                        <p:cTn id="106" dur="1" fill="hold">
                                          <p:stCondLst>
                                            <p:cond delay="0"/>
                                          </p:stCondLst>
                                        </p:cTn>
                                        <p:tgtEl>
                                          <p:spTgt spid="28">
                                            <p:txEl>
                                              <p:pRg st="0" end="0"/>
                                            </p:txEl>
                                          </p:spTgt>
                                        </p:tgtEl>
                                        <p:attrNameLst>
                                          <p:attrName>style.visibility</p:attrName>
                                        </p:attrNameLst>
                                      </p:cBhvr>
                                      <p:to>
                                        <p:strVal val="visible"/>
                                      </p:to>
                                    </p:set>
                                    <p:anim calcmode="lin" valueType="num">
                                      <p:cBhvr>
                                        <p:cTn id="107" dur="10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108" dur="1000" fill="hold"/>
                                        <p:tgtEl>
                                          <p:spTgt spid="28">
                                            <p:txEl>
                                              <p:pRg st="0" end="0"/>
                                            </p:txEl>
                                          </p:spTgt>
                                        </p:tgtEl>
                                        <p:attrNameLst>
                                          <p:attrName>ppt_h</p:attrName>
                                        </p:attrNameLst>
                                      </p:cBhvr>
                                      <p:tavLst>
                                        <p:tav tm="0">
                                          <p:val>
                                            <p:fltVal val="0"/>
                                          </p:val>
                                        </p:tav>
                                        <p:tav tm="100000">
                                          <p:val>
                                            <p:strVal val="#ppt_h"/>
                                          </p:val>
                                        </p:tav>
                                      </p:tavLst>
                                    </p:anim>
                                    <p:anim calcmode="lin" valueType="num">
                                      <p:cBhvr>
                                        <p:cTn id="109" dur="1000" fill="hold"/>
                                        <p:tgtEl>
                                          <p:spTgt spid="28">
                                            <p:txEl>
                                              <p:pRg st="0" end="0"/>
                                            </p:txEl>
                                          </p:spTgt>
                                        </p:tgtEl>
                                        <p:attrNameLst>
                                          <p:attrName>style.rotation</p:attrName>
                                        </p:attrNameLst>
                                      </p:cBhvr>
                                      <p:tavLst>
                                        <p:tav tm="0">
                                          <p:val>
                                            <p:fltVal val="360"/>
                                          </p:val>
                                        </p:tav>
                                        <p:tav tm="100000">
                                          <p:val>
                                            <p:fltVal val="0"/>
                                          </p:val>
                                        </p:tav>
                                      </p:tavLst>
                                    </p:anim>
                                    <p:animEffect transition="in" filter="fade">
                                      <p:cBhvr>
                                        <p:cTn id="110" dur="1000"/>
                                        <p:tgtEl>
                                          <p:spTgt spid="28">
                                            <p:txEl>
                                              <p:pRg st="0" end="0"/>
                                            </p:txEl>
                                          </p:spTgt>
                                        </p:tgtEl>
                                      </p:cBhvr>
                                    </p:animEffect>
                                  </p:childTnLst>
                                </p:cTn>
                              </p:par>
                              <p:par>
                                <p:cTn id="111" presetID="49" presetClass="entr" presetSubtype="0" decel="100000" fill="hold" nodeType="withEffect">
                                  <p:stCondLst>
                                    <p:cond delay="0"/>
                                  </p:stCondLst>
                                  <p:childTnLst>
                                    <p:set>
                                      <p:cBhvr>
                                        <p:cTn id="112" dur="1" fill="hold">
                                          <p:stCondLst>
                                            <p:cond delay="0"/>
                                          </p:stCondLst>
                                        </p:cTn>
                                        <p:tgtEl>
                                          <p:spTgt spid="25"/>
                                        </p:tgtEl>
                                        <p:attrNameLst>
                                          <p:attrName>style.visibility</p:attrName>
                                        </p:attrNameLst>
                                      </p:cBhvr>
                                      <p:to>
                                        <p:strVal val="visible"/>
                                      </p:to>
                                    </p:set>
                                    <p:anim calcmode="lin" valueType="num">
                                      <p:cBhvr>
                                        <p:cTn id="113" dur="1000" fill="hold"/>
                                        <p:tgtEl>
                                          <p:spTgt spid="25"/>
                                        </p:tgtEl>
                                        <p:attrNameLst>
                                          <p:attrName>ppt_w</p:attrName>
                                        </p:attrNameLst>
                                      </p:cBhvr>
                                      <p:tavLst>
                                        <p:tav tm="0">
                                          <p:val>
                                            <p:fltVal val="0"/>
                                          </p:val>
                                        </p:tav>
                                        <p:tav tm="100000">
                                          <p:val>
                                            <p:strVal val="#ppt_w"/>
                                          </p:val>
                                        </p:tav>
                                      </p:tavLst>
                                    </p:anim>
                                    <p:anim calcmode="lin" valueType="num">
                                      <p:cBhvr>
                                        <p:cTn id="114" dur="1000" fill="hold"/>
                                        <p:tgtEl>
                                          <p:spTgt spid="25"/>
                                        </p:tgtEl>
                                        <p:attrNameLst>
                                          <p:attrName>ppt_h</p:attrName>
                                        </p:attrNameLst>
                                      </p:cBhvr>
                                      <p:tavLst>
                                        <p:tav tm="0">
                                          <p:val>
                                            <p:fltVal val="0"/>
                                          </p:val>
                                        </p:tav>
                                        <p:tav tm="100000">
                                          <p:val>
                                            <p:strVal val="#ppt_h"/>
                                          </p:val>
                                        </p:tav>
                                      </p:tavLst>
                                    </p:anim>
                                    <p:anim calcmode="lin" valueType="num">
                                      <p:cBhvr>
                                        <p:cTn id="115" dur="1000" fill="hold"/>
                                        <p:tgtEl>
                                          <p:spTgt spid="25"/>
                                        </p:tgtEl>
                                        <p:attrNameLst>
                                          <p:attrName>style.rotation</p:attrName>
                                        </p:attrNameLst>
                                      </p:cBhvr>
                                      <p:tavLst>
                                        <p:tav tm="0">
                                          <p:val>
                                            <p:fltVal val="360"/>
                                          </p:val>
                                        </p:tav>
                                        <p:tav tm="100000">
                                          <p:val>
                                            <p:fltVal val="0"/>
                                          </p:val>
                                        </p:tav>
                                      </p:tavLst>
                                    </p:anim>
                                    <p:animEffect transition="in" filter="fade">
                                      <p:cBhvr>
                                        <p:cTn id="116" dur="1000"/>
                                        <p:tgtEl>
                                          <p:spTgt spid="25"/>
                                        </p:tgtEl>
                                      </p:cBhvr>
                                    </p:animEffect>
                                  </p:childTnLst>
                                </p:cTn>
                              </p:par>
                            </p:childTnLst>
                          </p:cTn>
                        </p:par>
                        <p:par>
                          <p:cTn id="117" fill="hold">
                            <p:stCondLst>
                              <p:cond delay="7050"/>
                            </p:stCondLst>
                            <p:childTnLst>
                              <p:par>
                                <p:cTn id="118" presetID="10" presetClass="entr" presetSubtype="0" fill="hold" grpId="0" nodeType="after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fade">
                                      <p:cBhvr>
                                        <p:cTn id="120" dur="500"/>
                                        <p:tgtEl>
                                          <p:spTgt spid="30"/>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29"/>
                                        </p:tgtEl>
                                        <p:attrNameLst>
                                          <p:attrName>style.visibility</p:attrName>
                                        </p:attrNameLst>
                                      </p:cBhvr>
                                      <p:to>
                                        <p:strVal val="visible"/>
                                      </p:to>
                                    </p:set>
                                    <p:animEffect transition="in" filter="fade">
                                      <p:cBhvr>
                                        <p:cTn id="123" dur="500"/>
                                        <p:tgtEl>
                                          <p:spTgt spid="29"/>
                                        </p:tgtEl>
                                      </p:cBhvr>
                                    </p:animEffect>
                                  </p:childTnLst>
                                </p:cTn>
                              </p:par>
                            </p:childTnLst>
                          </p:cTn>
                        </p:par>
                        <p:par>
                          <p:cTn id="124" fill="hold">
                            <p:stCondLst>
                              <p:cond delay="7550"/>
                            </p:stCondLst>
                            <p:childTnLst>
                              <p:par>
                                <p:cTn id="125" presetID="2" presetClass="entr" presetSubtype="2" decel="100000" fill="hold" grpId="0" nodeType="afterEffect">
                                  <p:stCondLst>
                                    <p:cond delay="0"/>
                                  </p:stCondLst>
                                  <p:childTnLst>
                                    <p:set>
                                      <p:cBhvr>
                                        <p:cTn id="126" dur="1" fill="hold">
                                          <p:stCondLst>
                                            <p:cond delay="0"/>
                                          </p:stCondLst>
                                        </p:cTn>
                                        <p:tgtEl>
                                          <p:spTgt spid="34">
                                            <p:txEl>
                                              <p:pRg st="0" end="0"/>
                                            </p:txEl>
                                          </p:spTgt>
                                        </p:tgtEl>
                                        <p:attrNameLst>
                                          <p:attrName>style.visibility</p:attrName>
                                        </p:attrNameLst>
                                      </p:cBhvr>
                                      <p:to>
                                        <p:strVal val="visible"/>
                                      </p:to>
                                    </p:set>
                                    <p:anim calcmode="lin" valueType="num">
                                      <p:cBhvr additive="base">
                                        <p:cTn id="127" dur="1000" fill="hold"/>
                                        <p:tgtEl>
                                          <p:spTgt spid="34">
                                            <p:txEl>
                                              <p:pRg st="0" end="0"/>
                                            </p:txEl>
                                          </p:spTgt>
                                        </p:tgtEl>
                                        <p:attrNameLst>
                                          <p:attrName>ppt_x</p:attrName>
                                        </p:attrNameLst>
                                      </p:cBhvr>
                                      <p:tavLst>
                                        <p:tav tm="0">
                                          <p:val>
                                            <p:strVal val="1+#ppt_w/2"/>
                                          </p:val>
                                        </p:tav>
                                        <p:tav tm="100000">
                                          <p:val>
                                            <p:strVal val="#ppt_x"/>
                                          </p:val>
                                        </p:tav>
                                      </p:tavLst>
                                    </p:anim>
                                    <p:anim calcmode="lin" valueType="num">
                                      <p:cBhvr additive="base">
                                        <p:cTn id="128" dur="1000" fill="hold"/>
                                        <p:tgtEl>
                                          <p:spTgt spid="34">
                                            <p:txEl>
                                              <p:pRg st="0" end="0"/>
                                            </p:txEl>
                                          </p:spTgt>
                                        </p:tgtEl>
                                        <p:attrNameLst>
                                          <p:attrName>ppt_y</p:attrName>
                                        </p:attrNameLst>
                                      </p:cBhvr>
                                      <p:tavLst>
                                        <p:tav tm="0">
                                          <p:val>
                                            <p:strVal val="#ppt_y"/>
                                          </p:val>
                                        </p:tav>
                                        <p:tav tm="100000">
                                          <p:val>
                                            <p:strVal val="#ppt_y"/>
                                          </p:val>
                                        </p:tav>
                                      </p:tavLst>
                                    </p:anim>
                                  </p:childTnLst>
                                </p:cTn>
                              </p:par>
                              <p:par>
                                <p:cTn id="129" presetID="2" presetClass="entr" presetSubtype="2" decel="100000" fill="hold" nodeType="withEffect">
                                  <p:stCondLst>
                                    <p:cond delay="0"/>
                                  </p:stCondLst>
                                  <p:childTnLst>
                                    <p:set>
                                      <p:cBhvr>
                                        <p:cTn id="130" dur="1" fill="hold">
                                          <p:stCondLst>
                                            <p:cond delay="0"/>
                                          </p:stCondLst>
                                        </p:cTn>
                                        <p:tgtEl>
                                          <p:spTgt spid="31"/>
                                        </p:tgtEl>
                                        <p:attrNameLst>
                                          <p:attrName>style.visibility</p:attrName>
                                        </p:attrNameLst>
                                      </p:cBhvr>
                                      <p:to>
                                        <p:strVal val="visible"/>
                                      </p:to>
                                    </p:set>
                                    <p:anim calcmode="lin" valueType="num">
                                      <p:cBhvr additive="base">
                                        <p:cTn id="131" dur="1000" fill="hold"/>
                                        <p:tgtEl>
                                          <p:spTgt spid="31"/>
                                        </p:tgtEl>
                                        <p:attrNameLst>
                                          <p:attrName>ppt_x</p:attrName>
                                        </p:attrNameLst>
                                      </p:cBhvr>
                                      <p:tavLst>
                                        <p:tav tm="0">
                                          <p:val>
                                            <p:strVal val="1+#ppt_w/2"/>
                                          </p:val>
                                        </p:tav>
                                        <p:tav tm="100000">
                                          <p:val>
                                            <p:strVal val="#ppt_x"/>
                                          </p:val>
                                        </p:tav>
                                      </p:tavLst>
                                    </p:anim>
                                    <p:anim calcmode="lin" valueType="num">
                                      <p:cBhvr additive="base">
                                        <p:cTn id="132" dur="1000" fill="hold"/>
                                        <p:tgtEl>
                                          <p:spTgt spid="31"/>
                                        </p:tgtEl>
                                        <p:attrNameLst>
                                          <p:attrName>ppt_y</p:attrName>
                                        </p:attrNameLst>
                                      </p:cBhvr>
                                      <p:tavLst>
                                        <p:tav tm="0">
                                          <p:val>
                                            <p:strVal val="#ppt_y"/>
                                          </p:val>
                                        </p:tav>
                                        <p:tav tm="100000">
                                          <p:val>
                                            <p:strVal val="#ppt_y"/>
                                          </p:val>
                                        </p:tav>
                                      </p:tavLst>
                                    </p:anim>
                                  </p:childTnLst>
                                </p:cTn>
                              </p:par>
                              <p:par>
                                <p:cTn id="133" presetID="49" presetClass="entr" presetSubtype="0" decel="100000" fill="hold" grpId="1" nodeType="withEffect">
                                  <p:stCondLst>
                                    <p:cond delay="0"/>
                                  </p:stCondLst>
                                  <p:childTnLst>
                                    <p:set>
                                      <p:cBhvr>
                                        <p:cTn id="134" dur="1" fill="hold">
                                          <p:stCondLst>
                                            <p:cond delay="0"/>
                                          </p:stCondLst>
                                        </p:cTn>
                                        <p:tgtEl>
                                          <p:spTgt spid="34">
                                            <p:txEl>
                                              <p:pRg st="0" end="0"/>
                                            </p:txEl>
                                          </p:spTgt>
                                        </p:tgtEl>
                                        <p:attrNameLst>
                                          <p:attrName>style.visibility</p:attrName>
                                        </p:attrNameLst>
                                      </p:cBhvr>
                                      <p:to>
                                        <p:strVal val="visible"/>
                                      </p:to>
                                    </p:set>
                                    <p:anim calcmode="lin" valueType="num">
                                      <p:cBhvr>
                                        <p:cTn id="135" dur="10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136" dur="1000" fill="hold"/>
                                        <p:tgtEl>
                                          <p:spTgt spid="34">
                                            <p:txEl>
                                              <p:pRg st="0" end="0"/>
                                            </p:txEl>
                                          </p:spTgt>
                                        </p:tgtEl>
                                        <p:attrNameLst>
                                          <p:attrName>ppt_h</p:attrName>
                                        </p:attrNameLst>
                                      </p:cBhvr>
                                      <p:tavLst>
                                        <p:tav tm="0">
                                          <p:val>
                                            <p:fltVal val="0"/>
                                          </p:val>
                                        </p:tav>
                                        <p:tav tm="100000">
                                          <p:val>
                                            <p:strVal val="#ppt_h"/>
                                          </p:val>
                                        </p:tav>
                                      </p:tavLst>
                                    </p:anim>
                                    <p:anim calcmode="lin" valueType="num">
                                      <p:cBhvr>
                                        <p:cTn id="137" dur="1000" fill="hold"/>
                                        <p:tgtEl>
                                          <p:spTgt spid="34">
                                            <p:txEl>
                                              <p:pRg st="0" end="0"/>
                                            </p:txEl>
                                          </p:spTgt>
                                        </p:tgtEl>
                                        <p:attrNameLst>
                                          <p:attrName>style.rotation</p:attrName>
                                        </p:attrNameLst>
                                      </p:cBhvr>
                                      <p:tavLst>
                                        <p:tav tm="0">
                                          <p:val>
                                            <p:fltVal val="360"/>
                                          </p:val>
                                        </p:tav>
                                        <p:tav tm="100000">
                                          <p:val>
                                            <p:fltVal val="0"/>
                                          </p:val>
                                        </p:tav>
                                      </p:tavLst>
                                    </p:anim>
                                    <p:animEffect transition="in" filter="fade">
                                      <p:cBhvr>
                                        <p:cTn id="138" dur="1000"/>
                                        <p:tgtEl>
                                          <p:spTgt spid="34">
                                            <p:txEl>
                                              <p:pRg st="0" end="0"/>
                                            </p:txEl>
                                          </p:spTgt>
                                        </p:tgtEl>
                                      </p:cBhvr>
                                    </p:animEffect>
                                  </p:childTnLst>
                                </p:cTn>
                              </p:par>
                              <p:par>
                                <p:cTn id="139" presetID="49" presetClass="entr" presetSubtype="0" decel="100000" fill="hold" nodeType="withEffect">
                                  <p:stCondLst>
                                    <p:cond delay="0"/>
                                  </p:stCondLst>
                                  <p:childTnLst>
                                    <p:set>
                                      <p:cBhvr>
                                        <p:cTn id="140" dur="1" fill="hold">
                                          <p:stCondLst>
                                            <p:cond delay="0"/>
                                          </p:stCondLst>
                                        </p:cTn>
                                        <p:tgtEl>
                                          <p:spTgt spid="31"/>
                                        </p:tgtEl>
                                        <p:attrNameLst>
                                          <p:attrName>style.visibility</p:attrName>
                                        </p:attrNameLst>
                                      </p:cBhvr>
                                      <p:to>
                                        <p:strVal val="visible"/>
                                      </p:to>
                                    </p:set>
                                    <p:anim calcmode="lin" valueType="num">
                                      <p:cBhvr>
                                        <p:cTn id="141" dur="1000" fill="hold"/>
                                        <p:tgtEl>
                                          <p:spTgt spid="31"/>
                                        </p:tgtEl>
                                        <p:attrNameLst>
                                          <p:attrName>ppt_w</p:attrName>
                                        </p:attrNameLst>
                                      </p:cBhvr>
                                      <p:tavLst>
                                        <p:tav tm="0">
                                          <p:val>
                                            <p:fltVal val="0"/>
                                          </p:val>
                                        </p:tav>
                                        <p:tav tm="100000">
                                          <p:val>
                                            <p:strVal val="#ppt_w"/>
                                          </p:val>
                                        </p:tav>
                                      </p:tavLst>
                                    </p:anim>
                                    <p:anim calcmode="lin" valueType="num">
                                      <p:cBhvr>
                                        <p:cTn id="142" dur="1000" fill="hold"/>
                                        <p:tgtEl>
                                          <p:spTgt spid="31"/>
                                        </p:tgtEl>
                                        <p:attrNameLst>
                                          <p:attrName>ppt_h</p:attrName>
                                        </p:attrNameLst>
                                      </p:cBhvr>
                                      <p:tavLst>
                                        <p:tav tm="0">
                                          <p:val>
                                            <p:fltVal val="0"/>
                                          </p:val>
                                        </p:tav>
                                        <p:tav tm="100000">
                                          <p:val>
                                            <p:strVal val="#ppt_h"/>
                                          </p:val>
                                        </p:tav>
                                      </p:tavLst>
                                    </p:anim>
                                    <p:anim calcmode="lin" valueType="num">
                                      <p:cBhvr>
                                        <p:cTn id="143" dur="1000" fill="hold"/>
                                        <p:tgtEl>
                                          <p:spTgt spid="31"/>
                                        </p:tgtEl>
                                        <p:attrNameLst>
                                          <p:attrName>style.rotation</p:attrName>
                                        </p:attrNameLst>
                                      </p:cBhvr>
                                      <p:tavLst>
                                        <p:tav tm="0">
                                          <p:val>
                                            <p:fltVal val="360"/>
                                          </p:val>
                                        </p:tav>
                                        <p:tav tm="100000">
                                          <p:val>
                                            <p:fltVal val="0"/>
                                          </p:val>
                                        </p:tav>
                                      </p:tavLst>
                                    </p:anim>
                                    <p:animEffect transition="in" filter="fade">
                                      <p:cBhvr>
                                        <p:cTn id="144" dur="1000"/>
                                        <p:tgtEl>
                                          <p:spTgt spid="31"/>
                                        </p:tgtEl>
                                      </p:cBhvr>
                                    </p:animEffect>
                                  </p:childTnLst>
                                </p:cTn>
                              </p:par>
                            </p:childTnLst>
                          </p:cTn>
                        </p:par>
                        <p:par>
                          <p:cTn id="145" fill="hold">
                            <p:stCondLst>
                              <p:cond delay="8550"/>
                            </p:stCondLst>
                            <p:childTnLst>
                              <p:par>
                                <p:cTn id="146" presetID="10" presetClass="entr" presetSubtype="0" fill="hold" grpId="0" nodeType="afterEffect">
                                  <p:stCondLst>
                                    <p:cond delay="0"/>
                                  </p:stCondLst>
                                  <p:childTnLst>
                                    <p:set>
                                      <p:cBhvr>
                                        <p:cTn id="147" dur="1" fill="hold">
                                          <p:stCondLst>
                                            <p:cond delay="0"/>
                                          </p:stCondLst>
                                        </p:cTn>
                                        <p:tgtEl>
                                          <p:spTgt spid="36"/>
                                        </p:tgtEl>
                                        <p:attrNameLst>
                                          <p:attrName>style.visibility</p:attrName>
                                        </p:attrNameLst>
                                      </p:cBhvr>
                                      <p:to>
                                        <p:strVal val="visible"/>
                                      </p:to>
                                    </p:set>
                                    <p:animEffect transition="in" filter="fade">
                                      <p:cBhvr>
                                        <p:cTn id="148" dur="500"/>
                                        <p:tgtEl>
                                          <p:spTgt spid="36"/>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35"/>
                                        </p:tgtEl>
                                        <p:attrNameLst>
                                          <p:attrName>style.visibility</p:attrName>
                                        </p:attrNameLst>
                                      </p:cBhvr>
                                      <p:to>
                                        <p:strVal val="visible"/>
                                      </p:to>
                                    </p:set>
                                    <p:animEffect transition="in" filter="fade">
                                      <p:cBhvr>
                                        <p:cTn id="15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build="p">
        <p:tmplLst>
          <p:tmpl lvl="1">
            <p:tnLst>
              <p:par>
                <p:cTn presetID="2" presetClass="entr" presetSubtype="2" decel="10000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1+#ppt_w/2"/>
                          </p:val>
                        </p:tav>
                        <p:tav tm="100000">
                          <p:val>
                            <p:strVal val="#ppt_x"/>
                          </p:val>
                        </p:tav>
                      </p:tavLst>
                    </p:anim>
                    <p:anim calcmode="lin" valueType="num">
                      <p:cBhvr additive="base">
                        <p:cTn dur="1000" fill="hold"/>
                        <p:tgtEl>
                          <p:spTgt spid="10"/>
                        </p:tgtEl>
                        <p:attrNameLst>
                          <p:attrName>ppt_y</p:attrName>
                        </p:attrNameLst>
                      </p:cBhvr>
                      <p:tavLst>
                        <p:tav tm="0">
                          <p:val>
                            <p:strVal val="#ppt_y"/>
                          </p:val>
                        </p:tav>
                        <p:tav tm="100000">
                          <p:val>
                            <p:strVal val="#ppt_y"/>
                          </p:val>
                        </p:tav>
                      </p:tavLst>
                    </p:anim>
                  </p:childTnLst>
                </p:cTn>
              </p:par>
            </p:tnLst>
          </p:tmpl>
        </p:tmplLst>
      </p:bldP>
      <p:bldP spid="10" grpId="1" build="p">
        <p:tmplLst>
          <p:tmpl lvl="1">
            <p:tnLst>
              <p:par>
                <p:cTn presetID="49" presetClass="entr" presetSubtype="0"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p:cTn dur="1000" fill="hold"/>
                        <p:tgtEl>
                          <p:spTgt spid="10"/>
                        </p:tgtEl>
                        <p:attrNameLst>
                          <p:attrName>ppt_w</p:attrName>
                        </p:attrNameLst>
                      </p:cBhvr>
                      <p:tavLst>
                        <p:tav tm="0">
                          <p:val>
                            <p:fltVal val="0"/>
                          </p:val>
                        </p:tav>
                        <p:tav tm="100000">
                          <p:val>
                            <p:strVal val="#ppt_w"/>
                          </p:val>
                        </p:tav>
                      </p:tavLst>
                    </p:anim>
                    <p:anim calcmode="lin" valueType="num">
                      <p:cBhvr>
                        <p:cTn dur="1000" fill="hold"/>
                        <p:tgtEl>
                          <p:spTgt spid="10"/>
                        </p:tgtEl>
                        <p:attrNameLst>
                          <p:attrName>ppt_h</p:attrName>
                        </p:attrNameLst>
                      </p:cBhvr>
                      <p:tavLst>
                        <p:tav tm="0">
                          <p:val>
                            <p:fltVal val="0"/>
                          </p:val>
                        </p:tav>
                        <p:tav tm="100000">
                          <p:val>
                            <p:strVal val="#ppt_h"/>
                          </p:val>
                        </p:tav>
                      </p:tavLst>
                    </p:anim>
                    <p:anim calcmode="lin" valueType="num">
                      <p:cBhvr>
                        <p:cTn dur="1000" fill="hold"/>
                        <p:tgtEl>
                          <p:spTgt spid="10"/>
                        </p:tgtEl>
                        <p:attrNameLst>
                          <p:attrName>style.rotation</p:attrName>
                        </p:attrNameLst>
                      </p:cBhvr>
                      <p:tavLst>
                        <p:tav tm="0">
                          <p:val>
                            <p:fltVal val="360"/>
                          </p:val>
                        </p:tav>
                        <p:tav tm="100000">
                          <p:val>
                            <p:fltVal val="0"/>
                          </p:val>
                        </p:tav>
                      </p:tavLst>
                    </p:anim>
                    <p:animEffect transition="in" filter="fade">
                      <p:cBhvr>
                        <p:cTn dur="10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6" grpId="0" build="p">
        <p:tmplLst>
          <p:tmpl lvl="1">
            <p:tnLst>
              <p:par>
                <p:cTn presetID="2" presetClass="entr" presetSubtype="2"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000" fill="hold"/>
                        <p:tgtEl>
                          <p:spTgt spid="16"/>
                        </p:tgtEl>
                        <p:attrNameLst>
                          <p:attrName>ppt_x</p:attrName>
                        </p:attrNameLst>
                      </p:cBhvr>
                      <p:tavLst>
                        <p:tav tm="0">
                          <p:val>
                            <p:strVal val="1+#ppt_w/2"/>
                          </p:val>
                        </p:tav>
                        <p:tav tm="100000">
                          <p:val>
                            <p:strVal val="#ppt_x"/>
                          </p:val>
                        </p:tav>
                      </p:tavLst>
                    </p:anim>
                    <p:anim calcmode="lin" valueType="num">
                      <p:cBhvr additive="base">
                        <p:cTn dur="1000" fill="hold"/>
                        <p:tgtEl>
                          <p:spTgt spid="16"/>
                        </p:tgtEl>
                        <p:attrNameLst>
                          <p:attrName>ppt_y</p:attrName>
                        </p:attrNameLst>
                      </p:cBhvr>
                      <p:tavLst>
                        <p:tav tm="0">
                          <p:val>
                            <p:strVal val="#ppt_y"/>
                          </p:val>
                        </p:tav>
                        <p:tav tm="100000">
                          <p:val>
                            <p:strVal val="#ppt_y"/>
                          </p:val>
                        </p:tav>
                      </p:tavLst>
                    </p:anim>
                  </p:childTnLst>
                </p:cTn>
              </p:par>
            </p:tnLst>
          </p:tmpl>
        </p:tmplLst>
      </p:bldP>
      <p:bldP spid="16" grpId="1" build="p">
        <p:tmplLst>
          <p:tmpl lvl="1">
            <p:tnLst>
              <p:par>
                <p:cTn presetID="49" presetClass="entr" presetSubtype="0" decel="10000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1000" fill="hold"/>
                        <p:tgtEl>
                          <p:spTgt spid="16"/>
                        </p:tgtEl>
                        <p:attrNameLst>
                          <p:attrName>ppt_w</p:attrName>
                        </p:attrNameLst>
                      </p:cBhvr>
                      <p:tavLst>
                        <p:tav tm="0">
                          <p:val>
                            <p:fltVal val="0"/>
                          </p:val>
                        </p:tav>
                        <p:tav tm="100000">
                          <p:val>
                            <p:strVal val="#ppt_w"/>
                          </p:val>
                        </p:tav>
                      </p:tavLst>
                    </p:anim>
                    <p:anim calcmode="lin" valueType="num">
                      <p:cBhvr>
                        <p:cTn dur="1000" fill="hold"/>
                        <p:tgtEl>
                          <p:spTgt spid="16"/>
                        </p:tgtEl>
                        <p:attrNameLst>
                          <p:attrName>ppt_h</p:attrName>
                        </p:attrNameLst>
                      </p:cBhvr>
                      <p:tavLst>
                        <p:tav tm="0">
                          <p:val>
                            <p:fltVal val="0"/>
                          </p:val>
                        </p:tav>
                        <p:tav tm="100000">
                          <p:val>
                            <p:strVal val="#ppt_h"/>
                          </p:val>
                        </p:tav>
                      </p:tavLst>
                    </p:anim>
                    <p:anim calcmode="lin" valueType="num">
                      <p:cBhvr>
                        <p:cTn dur="1000" fill="hold"/>
                        <p:tgtEl>
                          <p:spTgt spid="16"/>
                        </p:tgtEl>
                        <p:attrNameLst>
                          <p:attrName>style.rotation</p:attrName>
                        </p:attrNameLst>
                      </p:cBhvr>
                      <p:tavLst>
                        <p:tav tm="0">
                          <p:val>
                            <p:fltVal val="360"/>
                          </p:val>
                        </p:tav>
                        <p:tav tm="100000">
                          <p:val>
                            <p:fltVal val="0"/>
                          </p:val>
                        </p:tav>
                      </p:tavLst>
                    </p:anim>
                    <p:animEffect transition="in" filter="fade">
                      <p:cBhvr>
                        <p:cTn dur="1000"/>
                        <p:tgtEl>
                          <p:spTgt spid="16"/>
                        </p:tgtEl>
                      </p:cBhvr>
                    </p:animEffect>
                  </p:childTnLst>
                </p:cTn>
              </p:par>
            </p:tnLst>
          </p:tmpl>
        </p:tmplLst>
      </p:bldP>
      <p:bldP spid="17" grpId="0">
        <p:tmplLst>
          <p:tmpl>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p:tmplLst>
          <p:tmpl>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22" grpId="0" build="p">
        <p:tmplLst>
          <p:tmpl lvl="1">
            <p:tnLst>
              <p:par>
                <p:cTn presetID="2" presetClass="entr" presetSubtype="2" decel="10000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1+#ppt_w/2"/>
                          </p:val>
                        </p:tav>
                        <p:tav tm="100000">
                          <p:val>
                            <p:strVal val="#ppt_x"/>
                          </p:val>
                        </p:tav>
                      </p:tavLst>
                    </p:anim>
                    <p:anim calcmode="lin" valueType="num">
                      <p:cBhvr additive="base">
                        <p:cTn dur="1000" fill="hold"/>
                        <p:tgtEl>
                          <p:spTgt spid="22"/>
                        </p:tgtEl>
                        <p:attrNameLst>
                          <p:attrName>ppt_y</p:attrName>
                        </p:attrNameLst>
                      </p:cBhvr>
                      <p:tavLst>
                        <p:tav tm="0">
                          <p:val>
                            <p:strVal val="#ppt_y"/>
                          </p:val>
                        </p:tav>
                        <p:tav tm="100000">
                          <p:val>
                            <p:strVal val="#ppt_y"/>
                          </p:val>
                        </p:tav>
                      </p:tavLst>
                    </p:anim>
                  </p:childTnLst>
                </p:cTn>
              </p:par>
            </p:tnLst>
          </p:tmpl>
        </p:tmplLst>
      </p:bldP>
      <p:bldP spid="22" grpId="1" build="p">
        <p:tmplLst>
          <p:tmpl lvl="1">
            <p:tnLst>
              <p:par>
                <p:cTn presetID="49" presetClass="entr" presetSubtype="0"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1000" fill="hold"/>
                        <p:tgtEl>
                          <p:spTgt spid="22"/>
                        </p:tgtEl>
                        <p:attrNameLst>
                          <p:attrName>ppt_w</p:attrName>
                        </p:attrNameLst>
                      </p:cBhvr>
                      <p:tavLst>
                        <p:tav tm="0">
                          <p:val>
                            <p:fltVal val="0"/>
                          </p:val>
                        </p:tav>
                        <p:tav tm="100000">
                          <p:val>
                            <p:strVal val="#ppt_w"/>
                          </p:val>
                        </p:tav>
                      </p:tavLst>
                    </p:anim>
                    <p:anim calcmode="lin" valueType="num">
                      <p:cBhvr>
                        <p:cTn dur="1000" fill="hold"/>
                        <p:tgtEl>
                          <p:spTgt spid="22"/>
                        </p:tgtEl>
                        <p:attrNameLst>
                          <p:attrName>ppt_h</p:attrName>
                        </p:attrNameLst>
                      </p:cBhvr>
                      <p:tavLst>
                        <p:tav tm="0">
                          <p:val>
                            <p:fltVal val="0"/>
                          </p:val>
                        </p:tav>
                        <p:tav tm="100000">
                          <p:val>
                            <p:strVal val="#ppt_h"/>
                          </p:val>
                        </p:tav>
                      </p:tavLst>
                    </p:anim>
                    <p:anim calcmode="lin" valueType="num">
                      <p:cBhvr>
                        <p:cTn dur="1000" fill="hold"/>
                        <p:tgtEl>
                          <p:spTgt spid="22"/>
                        </p:tgtEl>
                        <p:attrNameLst>
                          <p:attrName>style.rotation</p:attrName>
                        </p:attrNameLst>
                      </p:cBhvr>
                      <p:tavLst>
                        <p:tav tm="0">
                          <p:val>
                            <p:fltVal val="360"/>
                          </p:val>
                        </p:tav>
                        <p:tav tm="100000">
                          <p:val>
                            <p:fltVal val="0"/>
                          </p:val>
                        </p:tav>
                      </p:tavLst>
                    </p:anim>
                    <p:animEffect transition="in" filter="fade">
                      <p:cBhvr>
                        <p:cTn dur="1000"/>
                        <p:tgtEl>
                          <p:spTgt spid="22"/>
                        </p:tgtEl>
                      </p:cBhvr>
                    </p:animEffect>
                  </p:childTnLst>
                </p:cTn>
              </p:par>
            </p:tnLst>
          </p:tmpl>
        </p:tmplLst>
      </p:bldP>
      <p:bldP spid="23" grpId="0">
        <p:tmplLst>
          <p:tmpl>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p:tmplLst>
          <p:tmpl>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8" grpId="0" build="p">
        <p:tmplLst>
          <p:tmpl lvl="1">
            <p:tnLst>
              <p:par>
                <p:cTn presetID="2" presetClass="entr" presetSubtype="2" decel="10000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000" fill="hold"/>
                        <p:tgtEl>
                          <p:spTgt spid="28"/>
                        </p:tgtEl>
                        <p:attrNameLst>
                          <p:attrName>ppt_x</p:attrName>
                        </p:attrNameLst>
                      </p:cBhvr>
                      <p:tavLst>
                        <p:tav tm="0">
                          <p:val>
                            <p:strVal val="1+#ppt_w/2"/>
                          </p:val>
                        </p:tav>
                        <p:tav tm="100000">
                          <p:val>
                            <p:strVal val="#ppt_x"/>
                          </p:val>
                        </p:tav>
                      </p:tavLst>
                    </p:anim>
                    <p:anim calcmode="lin" valueType="num">
                      <p:cBhvr additive="base">
                        <p:cTn dur="1000" fill="hold"/>
                        <p:tgtEl>
                          <p:spTgt spid="28"/>
                        </p:tgtEl>
                        <p:attrNameLst>
                          <p:attrName>ppt_y</p:attrName>
                        </p:attrNameLst>
                      </p:cBhvr>
                      <p:tavLst>
                        <p:tav tm="0">
                          <p:val>
                            <p:strVal val="#ppt_y"/>
                          </p:val>
                        </p:tav>
                        <p:tav tm="100000">
                          <p:val>
                            <p:strVal val="#ppt_y"/>
                          </p:val>
                        </p:tav>
                      </p:tavLst>
                    </p:anim>
                  </p:childTnLst>
                </p:cTn>
              </p:par>
            </p:tnLst>
          </p:tmpl>
        </p:tmplLst>
      </p:bldP>
      <p:bldP spid="28" grpId="1" build="p">
        <p:tmplLst>
          <p:tmpl lvl="1">
            <p:tnLst>
              <p:par>
                <p:cTn presetID="49" presetClass="entr" presetSubtype="0" decel="10000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1000" fill="hold"/>
                        <p:tgtEl>
                          <p:spTgt spid="28"/>
                        </p:tgtEl>
                        <p:attrNameLst>
                          <p:attrName>ppt_w</p:attrName>
                        </p:attrNameLst>
                      </p:cBhvr>
                      <p:tavLst>
                        <p:tav tm="0">
                          <p:val>
                            <p:fltVal val="0"/>
                          </p:val>
                        </p:tav>
                        <p:tav tm="100000">
                          <p:val>
                            <p:strVal val="#ppt_w"/>
                          </p:val>
                        </p:tav>
                      </p:tavLst>
                    </p:anim>
                    <p:anim calcmode="lin" valueType="num">
                      <p:cBhvr>
                        <p:cTn dur="1000" fill="hold"/>
                        <p:tgtEl>
                          <p:spTgt spid="28"/>
                        </p:tgtEl>
                        <p:attrNameLst>
                          <p:attrName>ppt_h</p:attrName>
                        </p:attrNameLst>
                      </p:cBhvr>
                      <p:tavLst>
                        <p:tav tm="0">
                          <p:val>
                            <p:fltVal val="0"/>
                          </p:val>
                        </p:tav>
                        <p:tav tm="100000">
                          <p:val>
                            <p:strVal val="#ppt_h"/>
                          </p:val>
                        </p:tav>
                      </p:tavLst>
                    </p:anim>
                    <p:anim calcmode="lin" valueType="num">
                      <p:cBhvr>
                        <p:cTn dur="1000" fill="hold"/>
                        <p:tgtEl>
                          <p:spTgt spid="28"/>
                        </p:tgtEl>
                        <p:attrNameLst>
                          <p:attrName>style.rotation</p:attrName>
                        </p:attrNameLst>
                      </p:cBhvr>
                      <p:tavLst>
                        <p:tav tm="0">
                          <p:val>
                            <p:fltVal val="360"/>
                          </p:val>
                        </p:tav>
                        <p:tav tm="100000">
                          <p:val>
                            <p:fltVal val="0"/>
                          </p:val>
                        </p:tav>
                      </p:tavLst>
                    </p:anim>
                    <p:animEffect transition="in" filter="fade">
                      <p:cBhvr>
                        <p:cTn dur="1000"/>
                        <p:tgtEl>
                          <p:spTgt spid="28"/>
                        </p:tgtEl>
                      </p:cBhvr>
                    </p:animEffect>
                  </p:childTnLst>
                </p:cTn>
              </p:par>
            </p:tnLst>
          </p:tmpl>
        </p:tmplLst>
      </p:bldP>
      <p:bldP spid="29" grpId="0">
        <p:tmplLst>
          <p:tmpl>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p:tmplLst>
          <p:tmpl>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4" grpId="0" build="p">
        <p:tmplLst>
          <p:tmpl lvl="1">
            <p:tnLst>
              <p:par>
                <p:cTn presetID="2" presetClass="entr" presetSubtype="2" decel="10000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1000" fill="hold"/>
                        <p:tgtEl>
                          <p:spTgt spid="34"/>
                        </p:tgtEl>
                        <p:attrNameLst>
                          <p:attrName>ppt_x</p:attrName>
                        </p:attrNameLst>
                      </p:cBhvr>
                      <p:tavLst>
                        <p:tav tm="0">
                          <p:val>
                            <p:strVal val="1+#ppt_w/2"/>
                          </p:val>
                        </p:tav>
                        <p:tav tm="100000">
                          <p:val>
                            <p:strVal val="#ppt_x"/>
                          </p:val>
                        </p:tav>
                      </p:tavLst>
                    </p:anim>
                    <p:anim calcmode="lin" valueType="num">
                      <p:cBhvr additive="base">
                        <p:cTn dur="1000" fill="hold"/>
                        <p:tgtEl>
                          <p:spTgt spid="34"/>
                        </p:tgtEl>
                        <p:attrNameLst>
                          <p:attrName>ppt_y</p:attrName>
                        </p:attrNameLst>
                      </p:cBhvr>
                      <p:tavLst>
                        <p:tav tm="0">
                          <p:val>
                            <p:strVal val="#ppt_y"/>
                          </p:val>
                        </p:tav>
                        <p:tav tm="100000">
                          <p:val>
                            <p:strVal val="#ppt_y"/>
                          </p:val>
                        </p:tav>
                      </p:tavLst>
                    </p:anim>
                  </p:childTnLst>
                </p:cTn>
              </p:par>
            </p:tnLst>
          </p:tmpl>
        </p:tmplLst>
      </p:bldP>
      <p:bldP spid="34" grpId="1" build="p">
        <p:tmplLst>
          <p:tmpl lvl="1">
            <p:tnLst>
              <p:par>
                <p:cTn presetID="49" presetClass="entr" presetSubtype="0" decel="10000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1000" fill="hold"/>
                        <p:tgtEl>
                          <p:spTgt spid="34"/>
                        </p:tgtEl>
                        <p:attrNameLst>
                          <p:attrName>ppt_w</p:attrName>
                        </p:attrNameLst>
                      </p:cBhvr>
                      <p:tavLst>
                        <p:tav tm="0">
                          <p:val>
                            <p:fltVal val="0"/>
                          </p:val>
                        </p:tav>
                        <p:tav tm="100000">
                          <p:val>
                            <p:strVal val="#ppt_w"/>
                          </p:val>
                        </p:tav>
                      </p:tavLst>
                    </p:anim>
                    <p:anim calcmode="lin" valueType="num">
                      <p:cBhvr>
                        <p:cTn dur="1000" fill="hold"/>
                        <p:tgtEl>
                          <p:spTgt spid="34"/>
                        </p:tgtEl>
                        <p:attrNameLst>
                          <p:attrName>ppt_h</p:attrName>
                        </p:attrNameLst>
                      </p:cBhvr>
                      <p:tavLst>
                        <p:tav tm="0">
                          <p:val>
                            <p:fltVal val="0"/>
                          </p:val>
                        </p:tav>
                        <p:tav tm="100000">
                          <p:val>
                            <p:strVal val="#ppt_h"/>
                          </p:val>
                        </p:tav>
                      </p:tavLst>
                    </p:anim>
                    <p:anim calcmode="lin" valueType="num">
                      <p:cBhvr>
                        <p:cTn dur="1000" fill="hold"/>
                        <p:tgtEl>
                          <p:spTgt spid="34"/>
                        </p:tgtEl>
                        <p:attrNameLst>
                          <p:attrName>style.rotation</p:attrName>
                        </p:attrNameLst>
                      </p:cBhvr>
                      <p:tavLst>
                        <p:tav tm="0">
                          <p:val>
                            <p:fltVal val="360"/>
                          </p:val>
                        </p:tav>
                        <p:tav tm="100000">
                          <p:val>
                            <p:fltVal val="0"/>
                          </p:val>
                        </p:tav>
                      </p:tavLst>
                    </p:anim>
                    <p:animEffect transition="in" filter="fade">
                      <p:cBhvr>
                        <p:cTn dur="10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p:tmplLst>
          <p:tmpl>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umbered list - 6 item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0" y="-1588"/>
            <a:ext cx="6510634" cy="10286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a:p>
        </p:txBody>
      </p:sp>
      <p:sp>
        <p:nvSpPr>
          <p:cNvPr id="6" name="Title 1"/>
          <p:cNvSpPr>
            <a:spLocks noGrp="1"/>
          </p:cNvSpPr>
          <p:nvPr>
            <p:ph type="title" hasCustomPrompt="1"/>
          </p:nvPr>
        </p:nvSpPr>
        <p:spPr>
          <a:xfrm>
            <a:off x="588286" y="3633535"/>
            <a:ext cx="5334063" cy="301834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grpSp>
        <p:nvGrpSpPr>
          <p:cNvPr id="9" name="Group 8"/>
          <p:cNvGrpSpPr/>
          <p:nvPr userDrawn="1"/>
        </p:nvGrpSpPr>
        <p:grpSpPr>
          <a:xfrm>
            <a:off x="9101334" y="3025884"/>
            <a:ext cx="1052493" cy="1052493"/>
            <a:chOff x="9144000" y="1433513"/>
            <a:chExt cx="1408161" cy="1408161"/>
          </a:xfrm>
        </p:grpSpPr>
        <p:sp>
          <p:nvSpPr>
            <p:cNvPr id="7" name="Rectangle 6"/>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Rectangle 7"/>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Text Placeholder 5"/>
          <p:cNvSpPr>
            <a:spLocks noGrp="1"/>
          </p:cNvSpPr>
          <p:nvPr>
            <p:ph type="body" sz="quarter" idx="15" hasCustomPrompt="1"/>
          </p:nvPr>
        </p:nvSpPr>
        <p:spPr>
          <a:xfrm>
            <a:off x="9263953" y="3096965"/>
            <a:ext cx="724962"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11" name="Text Placeholder 5"/>
          <p:cNvSpPr>
            <a:spLocks noGrp="1"/>
          </p:cNvSpPr>
          <p:nvPr>
            <p:ph type="body" sz="quarter" idx="12" hasCustomPrompt="1"/>
          </p:nvPr>
        </p:nvSpPr>
        <p:spPr>
          <a:xfrm>
            <a:off x="10346756" y="3595424"/>
            <a:ext cx="3127722" cy="337024"/>
          </a:xfrm>
        </p:spPr>
        <p:txBody>
          <a:bodyPr anchor="t"/>
          <a:lstStyle>
            <a:lvl1pPr marL="0" indent="0" algn="just">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10346756" y="3025884"/>
            <a:ext cx="3127722" cy="60407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grpSp>
        <p:nvGrpSpPr>
          <p:cNvPr id="13" name="Group 12"/>
          <p:cNvGrpSpPr/>
          <p:nvPr userDrawn="1"/>
        </p:nvGrpSpPr>
        <p:grpSpPr>
          <a:xfrm>
            <a:off x="9101334" y="4619228"/>
            <a:ext cx="1052493" cy="1052493"/>
            <a:chOff x="9144000" y="1433513"/>
            <a:chExt cx="1408161" cy="1408161"/>
          </a:xfrm>
        </p:grpSpPr>
        <p:sp>
          <p:nvSpPr>
            <p:cNvPr id="14" name="Rectangle 13"/>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Rectangle 14"/>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Text Placeholder 5"/>
          <p:cNvSpPr>
            <a:spLocks noGrp="1"/>
          </p:cNvSpPr>
          <p:nvPr>
            <p:ph type="body" sz="quarter" idx="16" hasCustomPrompt="1"/>
          </p:nvPr>
        </p:nvSpPr>
        <p:spPr>
          <a:xfrm>
            <a:off x="9263953" y="4690309"/>
            <a:ext cx="724962"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17" name="Text Placeholder 5"/>
          <p:cNvSpPr>
            <a:spLocks noGrp="1"/>
          </p:cNvSpPr>
          <p:nvPr>
            <p:ph type="body" sz="quarter" idx="17" hasCustomPrompt="1"/>
          </p:nvPr>
        </p:nvSpPr>
        <p:spPr>
          <a:xfrm>
            <a:off x="10346756" y="5188768"/>
            <a:ext cx="3127722" cy="337024"/>
          </a:xfrm>
        </p:spPr>
        <p:txBody>
          <a:bodyPr anchor="t"/>
          <a:lstStyle>
            <a:lvl1pPr marL="0" indent="0" algn="just">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18" hasCustomPrompt="1"/>
          </p:nvPr>
        </p:nvSpPr>
        <p:spPr>
          <a:xfrm>
            <a:off x="10346756" y="4619228"/>
            <a:ext cx="3127722" cy="60407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grpSp>
        <p:nvGrpSpPr>
          <p:cNvPr id="19" name="Group 18"/>
          <p:cNvGrpSpPr/>
          <p:nvPr userDrawn="1"/>
        </p:nvGrpSpPr>
        <p:grpSpPr>
          <a:xfrm>
            <a:off x="9101334" y="6212571"/>
            <a:ext cx="1052493" cy="1052493"/>
            <a:chOff x="9144000" y="1433513"/>
            <a:chExt cx="1408161" cy="1408161"/>
          </a:xfrm>
        </p:grpSpPr>
        <p:sp>
          <p:nvSpPr>
            <p:cNvPr id="20" name="Rectangle 19"/>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Rectangle 20"/>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Text Placeholder 5"/>
          <p:cNvSpPr>
            <a:spLocks noGrp="1"/>
          </p:cNvSpPr>
          <p:nvPr>
            <p:ph type="body" sz="quarter" idx="19" hasCustomPrompt="1"/>
          </p:nvPr>
        </p:nvSpPr>
        <p:spPr>
          <a:xfrm>
            <a:off x="9263953" y="6283652"/>
            <a:ext cx="724962"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23" name="Text Placeholder 5"/>
          <p:cNvSpPr>
            <a:spLocks noGrp="1"/>
          </p:cNvSpPr>
          <p:nvPr>
            <p:ph type="body" sz="quarter" idx="20" hasCustomPrompt="1"/>
          </p:nvPr>
        </p:nvSpPr>
        <p:spPr>
          <a:xfrm>
            <a:off x="10346756" y="6782111"/>
            <a:ext cx="3127722" cy="337024"/>
          </a:xfrm>
        </p:spPr>
        <p:txBody>
          <a:bodyPr anchor="t"/>
          <a:lstStyle>
            <a:lvl1pPr marL="0" indent="0" algn="just">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4" name="Text Placeholder 5"/>
          <p:cNvSpPr>
            <a:spLocks noGrp="1"/>
          </p:cNvSpPr>
          <p:nvPr>
            <p:ph type="body" sz="quarter" idx="21" hasCustomPrompt="1"/>
          </p:nvPr>
        </p:nvSpPr>
        <p:spPr>
          <a:xfrm>
            <a:off x="10346756" y="6212571"/>
            <a:ext cx="3127722" cy="60407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56050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2" presetClass="entr" presetSubtype="2" decel="10000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10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10">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49" presetClass="entr" presetSubtype="0" decel="100000" fill="hold" grpId="1"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p:cTn id="23"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10">
                                            <p:txEl>
                                              <p:pRg st="0" end="0"/>
                                            </p:txEl>
                                          </p:spTgt>
                                        </p:tgtEl>
                                        <p:attrNameLst>
                                          <p:attrName>style.rotation</p:attrName>
                                        </p:attrNameLst>
                                      </p:cBhvr>
                                      <p:tavLst>
                                        <p:tav tm="0">
                                          <p:val>
                                            <p:fltVal val="360"/>
                                          </p:val>
                                        </p:tav>
                                        <p:tav tm="100000">
                                          <p:val>
                                            <p:fltVal val="0"/>
                                          </p:val>
                                        </p:tav>
                                      </p:tavLst>
                                    </p:anim>
                                    <p:animEffect transition="in" filter="fade">
                                      <p:cBhvr>
                                        <p:cTn id="26" dur="1000"/>
                                        <p:tgtEl>
                                          <p:spTgt spid="10">
                                            <p:txEl>
                                              <p:pRg st="0" end="0"/>
                                            </p:txEl>
                                          </p:spTgt>
                                        </p:tgtEl>
                                      </p:cBhvr>
                                    </p:animEffect>
                                  </p:childTnLst>
                                </p:cTn>
                              </p:par>
                              <p:par>
                                <p:cTn id="27" presetID="49" presetClass="entr" presetSubtype="0" decel="10000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360"/>
                                          </p:val>
                                        </p:tav>
                                        <p:tav tm="100000">
                                          <p:val>
                                            <p:fltVal val="0"/>
                                          </p:val>
                                        </p:tav>
                                      </p:tavLst>
                                    </p:anim>
                                    <p:animEffect transition="in" filter="fade">
                                      <p:cBhvr>
                                        <p:cTn id="32" dur="1000"/>
                                        <p:tgtEl>
                                          <p:spTgt spid="9"/>
                                        </p:tgtEl>
                                      </p:cBhvr>
                                    </p:animEffect>
                                  </p:childTnLst>
                                </p:cTn>
                              </p:par>
                            </p:childTnLst>
                          </p:cTn>
                        </p:par>
                        <p:par>
                          <p:cTn id="33" fill="hold">
                            <p:stCondLst>
                              <p:cond delay="255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3050"/>
                            </p:stCondLst>
                            <p:childTnLst>
                              <p:par>
                                <p:cTn id="41" presetID="2" presetClass="entr" presetSubtype="2" decel="100000" fill="hold" grpId="0" nodeType="after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anim calcmode="lin" valueType="num">
                                      <p:cBhvr additive="base">
                                        <p:cTn id="43" dur="10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16">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decel="10000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1000" fill="hold"/>
                                        <p:tgtEl>
                                          <p:spTgt spid="13"/>
                                        </p:tgtEl>
                                        <p:attrNameLst>
                                          <p:attrName>ppt_x</p:attrName>
                                        </p:attrNameLst>
                                      </p:cBhvr>
                                      <p:tavLst>
                                        <p:tav tm="0">
                                          <p:val>
                                            <p:strVal val="1+#ppt_w/2"/>
                                          </p:val>
                                        </p:tav>
                                        <p:tav tm="100000">
                                          <p:val>
                                            <p:strVal val="#ppt_x"/>
                                          </p:val>
                                        </p:tav>
                                      </p:tavLst>
                                    </p:anim>
                                    <p:anim calcmode="lin" valueType="num">
                                      <p:cBhvr additive="base">
                                        <p:cTn id="48" dur="1000" fill="hold"/>
                                        <p:tgtEl>
                                          <p:spTgt spid="13"/>
                                        </p:tgtEl>
                                        <p:attrNameLst>
                                          <p:attrName>ppt_y</p:attrName>
                                        </p:attrNameLst>
                                      </p:cBhvr>
                                      <p:tavLst>
                                        <p:tav tm="0">
                                          <p:val>
                                            <p:strVal val="#ppt_y"/>
                                          </p:val>
                                        </p:tav>
                                        <p:tav tm="100000">
                                          <p:val>
                                            <p:strVal val="#ppt_y"/>
                                          </p:val>
                                        </p:tav>
                                      </p:tavLst>
                                    </p:anim>
                                  </p:childTnLst>
                                </p:cTn>
                              </p:par>
                              <p:par>
                                <p:cTn id="49" presetID="49" presetClass="entr" presetSubtype="0" decel="100000" fill="hold" grpId="1" nodeType="with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anim calcmode="lin" valueType="num">
                                      <p:cBhvr>
                                        <p:cTn id="51" dur="10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52" dur="1000" fill="hold"/>
                                        <p:tgtEl>
                                          <p:spTgt spid="16">
                                            <p:txEl>
                                              <p:pRg st="0" end="0"/>
                                            </p:txEl>
                                          </p:spTgt>
                                        </p:tgtEl>
                                        <p:attrNameLst>
                                          <p:attrName>ppt_h</p:attrName>
                                        </p:attrNameLst>
                                      </p:cBhvr>
                                      <p:tavLst>
                                        <p:tav tm="0">
                                          <p:val>
                                            <p:fltVal val="0"/>
                                          </p:val>
                                        </p:tav>
                                        <p:tav tm="100000">
                                          <p:val>
                                            <p:strVal val="#ppt_h"/>
                                          </p:val>
                                        </p:tav>
                                      </p:tavLst>
                                    </p:anim>
                                    <p:anim calcmode="lin" valueType="num">
                                      <p:cBhvr>
                                        <p:cTn id="53" dur="1000" fill="hold"/>
                                        <p:tgtEl>
                                          <p:spTgt spid="16">
                                            <p:txEl>
                                              <p:pRg st="0" end="0"/>
                                            </p:txEl>
                                          </p:spTgt>
                                        </p:tgtEl>
                                        <p:attrNameLst>
                                          <p:attrName>style.rotation</p:attrName>
                                        </p:attrNameLst>
                                      </p:cBhvr>
                                      <p:tavLst>
                                        <p:tav tm="0">
                                          <p:val>
                                            <p:fltVal val="360"/>
                                          </p:val>
                                        </p:tav>
                                        <p:tav tm="100000">
                                          <p:val>
                                            <p:fltVal val="0"/>
                                          </p:val>
                                        </p:tav>
                                      </p:tavLst>
                                    </p:anim>
                                    <p:animEffect transition="in" filter="fade">
                                      <p:cBhvr>
                                        <p:cTn id="54" dur="1000"/>
                                        <p:tgtEl>
                                          <p:spTgt spid="16">
                                            <p:txEl>
                                              <p:pRg st="0" end="0"/>
                                            </p:txEl>
                                          </p:spTgt>
                                        </p:tgtEl>
                                      </p:cBhvr>
                                    </p:animEffect>
                                  </p:childTnLst>
                                </p:cTn>
                              </p:par>
                              <p:par>
                                <p:cTn id="55" presetID="49" presetClass="entr" presetSubtype="0" decel="10000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1000" fill="hold"/>
                                        <p:tgtEl>
                                          <p:spTgt spid="13"/>
                                        </p:tgtEl>
                                        <p:attrNameLst>
                                          <p:attrName>ppt_w</p:attrName>
                                        </p:attrNameLst>
                                      </p:cBhvr>
                                      <p:tavLst>
                                        <p:tav tm="0">
                                          <p:val>
                                            <p:fltVal val="0"/>
                                          </p:val>
                                        </p:tav>
                                        <p:tav tm="100000">
                                          <p:val>
                                            <p:strVal val="#ppt_w"/>
                                          </p:val>
                                        </p:tav>
                                      </p:tavLst>
                                    </p:anim>
                                    <p:anim calcmode="lin" valueType="num">
                                      <p:cBhvr>
                                        <p:cTn id="58" dur="1000" fill="hold"/>
                                        <p:tgtEl>
                                          <p:spTgt spid="13"/>
                                        </p:tgtEl>
                                        <p:attrNameLst>
                                          <p:attrName>ppt_h</p:attrName>
                                        </p:attrNameLst>
                                      </p:cBhvr>
                                      <p:tavLst>
                                        <p:tav tm="0">
                                          <p:val>
                                            <p:fltVal val="0"/>
                                          </p:val>
                                        </p:tav>
                                        <p:tav tm="100000">
                                          <p:val>
                                            <p:strVal val="#ppt_h"/>
                                          </p:val>
                                        </p:tav>
                                      </p:tavLst>
                                    </p:anim>
                                    <p:anim calcmode="lin" valueType="num">
                                      <p:cBhvr>
                                        <p:cTn id="59" dur="1000" fill="hold"/>
                                        <p:tgtEl>
                                          <p:spTgt spid="13"/>
                                        </p:tgtEl>
                                        <p:attrNameLst>
                                          <p:attrName>style.rotation</p:attrName>
                                        </p:attrNameLst>
                                      </p:cBhvr>
                                      <p:tavLst>
                                        <p:tav tm="0">
                                          <p:val>
                                            <p:fltVal val="360"/>
                                          </p:val>
                                        </p:tav>
                                        <p:tav tm="100000">
                                          <p:val>
                                            <p:fltVal val="0"/>
                                          </p:val>
                                        </p:tav>
                                      </p:tavLst>
                                    </p:anim>
                                    <p:animEffect transition="in" filter="fade">
                                      <p:cBhvr>
                                        <p:cTn id="60" dur="1000"/>
                                        <p:tgtEl>
                                          <p:spTgt spid="13"/>
                                        </p:tgtEl>
                                      </p:cBhvr>
                                    </p:animEffect>
                                  </p:childTnLst>
                                </p:cTn>
                              </p:par>
                            </p:childTnLst>
                          </p:cTn>
                        </p:par>
                        <p:par>
                          <p:cTn id="61" fill="hold">
                            <p:stCondLst>
                              <p:cond delay="4050"/>
                            </p:stCondLst>
                            <p:childTnLst>
                              <p:par>
                                <p:cTn id="62" presetID="10" presetClass="entr" presetSubtype="0"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par>
                          <p:cTn id="68" fill="hold">
                            <p:stCondLst>
                              <p:cond delay="4550"/>
                            </p:stCondLst>
                            <p:childTnLst>
                              <p:par>
                                <p:cTn id="69" presetID="2" presetClass="entr" presetSubtype="2" decel="100000" fill="hold" grpId="0" nodeType="afterEffect">
                                  <p:stCondLst>
                                    <p:cond delay="0"/>
                                  </p:stCondLst>
                                  <p:childTnLst>
                                    <p:set>
                                      <p:cBhvr>
                                        <p:cTn id="70" dur="1" fill="hold">
                                          <p:stCondLst>
                                            <p:cond delay="0"/>
                                          </p:stCondLst>
                                        </p:cTn>
                                        <p:tgtEl>
                                          <p:spTgt spid="22">
                                            <p:txEl>
                                              <p:pRg st="0" end="0"/>
                                            </p:txEl>
                                          </p:spTgt>
                                        </p:tgtEl>
                                        <p:attrNameLst>
                                          <p:attrName>style.visibility</p:attrName>
                                        </p:attrNameLst>
                                      </p:cBhvr>
                                      <p:to>
                                        <p:strVal val="visible"/>
                                      </p:to>
                                    </p:set>
                                    <p:anim calcmode="lin" valueType="num">
                                      <p:cBhvr additive="base">
                                        <p:cTn id="71" dur="10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72" dur="1000" fill="hold"/>
                                        <p:tgtEl>
                                          <p:spTgt spid="22">
                                            <p:txEl>
                                              <p:pRg st="0" end="0"/>
                                            </p:txEl>
                                          </p:spTgt>
                                        </p:tgtEl>
                                        <p:attrNameLst>
                                          <p:attrName>ppt_y</p:attrName>
                                        </p:attrNameLst>
                                      </p:cBhvr>
                                      <p:tavLst>
                                        <p:tav tm="0">
                                          <p:val>
                                            <p:strVal val="#ppt_y"/>
                                          </p:val>
                                        </p:tav>
                                        <p:tav tm="100000">
                                          <p:val>
                                            <p:strVal val="#ppt_y"/>
                                          </p:val>
                                        </p:tav>
                                      </p:tavLst>
                                    </p:anim>
                                  </p:childTnLst>
                                </p:cTn>
                              </p:par>
                              <p:par>
                                <p:cTn id="73" presetID="2" presetClass="entr" presetSubtype="2" decel="100000" fill="hold"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1000" fill="hold"/>
                                        <p:tgtEl>
                                          <p:spTgt spid="19"/>
                                        </p:tgtEl>
                                        <p:attrNameLst>
                                          <p:attrName>ppt_x</p:attrName>
                                        </p:attrNameLst>
                                      </p:cBhvr>
                                      <p:tavLst>
                                        <p:tav tm="0">
                                          <p:val>
                                            <p:strVal val="1+#ppt_w/2"/>
                                          </p:val>
                                        </p:tav>
                                        <p:tav tm="100000">
                                          <p:val>
                                            <p:strVal val="#ppt_x"/>
                                          </p:val>
                                        </p:tav>
                                      </p:tavLst>
                                    </p:anim>
                                    <p:anim calcmode="lin" valueType="num">
                                      <p:cBhvr additive="base">
                                        <p:cTn id="76" dur="1000" fill="hold"/>
                                        <p:tgtEl>
                                          <p:spTgt spid="19"/>
                                        </p:tgtEl>
                                        <p:attrNameLst>
                                          <p:attrName>ppt_y</p:attrName>
                                        </p:attrNameLst>
                                      </p:cBhvr>
                                      <p:tavLst>
                                        <p:tav tm="0">
                                          <p:val>
                                            <p:strVal val="#ppt_y"/>
                                          </p:val>
                                        </p:tav>
                                        <p:tav tm="100000">
                                          <p:val>
                                            <p:strVal val="#ppt_y"/>
                                          </p:val>
                                        </p:tav>
                                      </p:tavLst>
                                    </p:anim>
                                  </p:childTnLst>
                                </p:cTn>
                              </p:par>
                              <p:par>
                                <p:cTn id="77" presetID="49" presetClass="entr" presetSubtype="0" decel="100000" fill="hold" grpId="1" nodeType="withEffect">
                                  <p:stCondLst>
                                    <p:cond delay="0"/>
                                  </p:stCondLst>
                                  <p:childTnLst>
                                    <p:set>
                                      <p:cBhvr>
                                        <p:cTn id="78" dur="1" fill="hold">
                                          <p:stCondLst>
                                            <p:cond delay="0"/>
                                          </p:stCondLst>
                                        </p:cTn>
                                        <p:tgtEl>
                                          <p:spTgt spid="22">
                                            <p:txEl>
                                              <p:pRg st="0" end="0"/>
                                            </p:txEl>
                                          </p:spTgt>
                                        </p:tgtEl>
                                        <p:attrNameLst>
                                          <p:attrName>style.visibility</p:attrName>
                                        </p:attrNameLst>
                                      </p:cBhvr>
                                      <p:to>
                                        <p:strVal val="visible"/>
                                      </p:to>
                                    </p:set>
                                    <p:anim calcmode="lin" valueType="num">
                                      <p:cBhvr>
                                        <p:cTn id="79" dur="10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80" dur="1000" fill="hold"/>
                                        <p:tgtEl>
                                          <p:spTgt spid="22">
                                            <p:txEl>
                                              <p:pRg st="0" end="0"/>
                                            </p:txEl>
                                          </p:spTgt>
                                        </p:tgtEl>
                                        <p:attrNameLst>
                                          <p:attrName>ppt_h</p:attrName>
                                        </p:attrNameLst>
                                      </p:cBhvr>
                                      <p:tavLst>
                                        <p:tav tm="0">
                                          <p:val>
                                            <p:fltVal val="0"/>
                                          </p:val>
                                        </p:tav>
                                        <p:tav tm="100000">
                                          <p:val>
                                            <p:strVal val="#ppt_h"/>
                                          </p:val>
                                        </p:tav>
                                      </p:tavLst>
                                    </p:anim>
                                    <p:anim calcmode="lin" valueType="num">
                                      <p:cBhvr>
                                        <p:cTn id="81" dur="1000" fill="hold"/>
                                        <p:tgtEl>
                                          <p:spTgt spid="22">
                                            <p:txEl>
                                              <p:pRg st="0" end="0"/>
                                            </p:txEl>
                                          </p:spTgt>
                                        </p:tgtEl>
                                        <p:attrNameLst>
                                          <p:attrName>style.rotation</p:attrName>
                                        </p:attrNameLst>
                                      </p:cBhvr>
                                      <p:tavLst>
                                        <p:tav tm="0">
                                          <p:val>
                                            <p:fltVal val="360"/>
                                          </p:val>
                                        </p:tav>
                                        <p:tav tm="100000">
                                          <p:val>
                                            <p:fltVal val="0"/>
                                          </p:val>
                                        </p:tav>
                                      </p:tavLst>
                                    </p:anim>
                                    <p:animEffect transition="in" filter="fade">
                                      <p:cBhvr>
                                        <p:cTn id="82" dur="1000"/>
                                        <p:tgtEl>
                                          <p:spTgt spid="22">
                                            <p:txEl>
                                              <p:pRg st="0" end="0"/>
                                            </p:txEl>
                                          </p:spTgt>
                                        </p:tgtEl>
                                      </p:cBhvr>
                                    </p:animEffect>
                                  </p:childTnLst>
                                </p:cTn>
                              </p:par>
                              <p:par>
                                <p:cTn id="83" presetID="49" presetClass="entr" presetSubtype="0" decel="10000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p:cTn id="85" dur="1000" fill="hold"/>
                                        <p:tgtEl>
                                          <p:spTgt spid="19"/>
                                        </p:tgtEl>
                                        <p:attrNameLst>
                                          <p:attrName>ppt_w</p:attrName>
                                        </p:attrNameLst>
                                      </p:cBhvr>
                                      <p:tavLst>
                                        <p:tav tm="0">
                                          <p:val>
                                            <p:fltVal val="0"/>
                                          </p:val>
                                        </p:tav>
                                        <p:tav tm="100000">
                                          <p:val>
                                            <p:strVal val="#ppt_w"/>
                                          </p:val>
                                        </p:tav>
                                      </p:tavLst>
                                    </p:anim>
                                    <p:anim calcmode="lin" valueType="num">
                                      <p:cBhvr>
                                        <p:cTn id="86" dur="1000" fill="hold"/>
                                        <p:tgtEl>
                                          <p:spTgt spid="19"/>
                                        </p:tgtEl>
                                        <p:attrNameLst>
                                          <p:attrName>ppt_h</p:attrName>
                                        </p:attrNameLst>
                                      </p:cBhvr>
                                      <p:tavLst>
                                        <p:tav tm="0">
                                          <p:val>
                                            <p:fltVal val="0"/>
                                          </p:val>
                                        </p:tav>
                                        <p:tav tm="100000">
                                          <p:val>
                                            <p:strVal val="#ppt_h"/>
                                          </p:val>
                                        </p:tav>
                                      </p:tavLst>
                                    </p:anim>
                                    <p:anim calcmode="lin" valueType="num">
                                      <p:cBhvr>
                                        <p:cTn id="87" dur="1000" fill="hold"/>
                                        <p:tgtEl>
                                          <p:spTgt spid="19"/>
                                        </p:tgtEl>
                                        <p:attrNameLst>
                                          <p:attrName>style.rotation</p:attrName>
                                        </p:attrNameLst>
                                      </p:cBhvr>
                                      <p:tavLst>
                                        <p:tav tm="0">
                                          <p:val>
                                            <p:fltVal val="360"/>
                                          </p:val>
                                        </p:tav>
                                        <p:tav tm="100000">
                                          <p:val>
                                            <p:fltVal val="0"/>
                                          </p:val>
                                        </p:tav>
                                      </p:tavLst>
                                    </p:anim>
                                    <p:animEffect transition="in" filter="fade">
                                      <p:cBhvr>
                                        <p:cTn id="88" dur="1000"/>
                                        <p:tgtEl>
                                          <p:spTgt spid="19"/>
                                        </p:tgtEl>
                                      </p:cBhvr>
                                    </p:animEffect>
                                  </p:childTnLst>
                                </p:cTn>
                              </p:par>
                            </p:childTnLst>
                          </p:cTn>
                        </p:par>
                        <p:par>
                          <p:cTn id="89" fill="hold">
                            <p:stCondLst>
                              <p:cond delay="5550"/>
                            </p:stCondLst>
                            <p:childTnLst>
                              <p:par>
                                <p:cTn id="90" presetID="10" presetClass="entr" presetSubtype="0" fill="hold" grpId="0" nodeType="after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500"/>
                                        <p:tgtEl>
                                          <p:spTgt spid="2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fade">
                                      <p:cBhvr>
                                        <p:cTn id="9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build="p">
        <p:tmplLst>
          <p:tmpl lvl="1">
            <p:tnLst>
              <p:par>
                <p:cTn presetID="2" presetClass="entr" presetSubtype="2" decel="10000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1+#ppt_w/2"/>
                          </p:val>
                        </p:tav>
                        <p:tav tm="100000">
                          <p:val>
                            <p:strVal val="#ppt_x"/>
                          </p:val>
                        </p:tav>
                      </p:tavLst>
                    </p:anim>
                    <p:anim calcmode="lin" valueType="num">
                      <p:cBhvr additive="base">
                        <p:cTn dur="1000" fill="hold"/>
                        <p:tgtEl>
                          <p:spTgt spid="10"/>
                        </p:tgtEl>
                        <p:attrNameLst>
                          <p:attrName>ppt_y</p:attrName>
                        </p:attrNameLst>
                      </p:cBhvr>
                      <p:tavLst>
                        <p:tav tm="0">
                          <p:val>
                            <p:strVal val="#ppt_y"/>
                          </p:val>
                        </p:tav>
                        <p:tav tm="100000">
                          <p:val>
                            <p:strVal val="#ppt_y"/>
                          </p:val>
                        </p:tav>
                      </p:tavLst>
                    </p:anim>
                  </p:childTnLst>
                </p:cTn>
              </p:par>
            </p:tnLst>
          </p:tmpl>
        </p:tmplLst>
      </p:bldP>
      <p:bldP spid="10" grpId="1" build="p">
        <p:tmplLst>
          <p:tmpl lvl="1">
            <p:tnLst>
              <p:par>
                <p:cTn presetID="49" presetClass="entr" presetSubtype="0"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p:cTn dur="1000" fill="hold"/>
                        <p:tgtEl>
                          <p:spTgt spid="10"/>
                        </p:tgtEl>
                        <p:attrNameLst>
                          <p:attrName>ppt_w</p:attrName>
                        </p:attrNameLst>
                      </p:cBhvr>
                      <p:tavLst>
                        <p:tav tm="0">
                          <p:val>
                            <p:fltVal val="0"/>
                          </p:val>
                        </p:tav>
                        <p:tav tm="100000">
                          <p:val>
                            <p:strVal val="#ppt_w"/>
                          </p:val>
                        </p:tav>
                      </p:tavLst>
                    </p:anim>
                    <p:anim calcmode="lin" valueType="num">
                      <p:cBhvr>
                        <p:cTn dur="1000" fill="hold"/>
                        <p:tgtEl>
                          <p:spTgt spid="10"/>
                        </p:tgtEl>
                        <p:attrNameLst>
                          <p:attrName>ppt_h</p:attrName>
                        </p:attrNameLst>
                      </p:cBhvr>
                      <p:tavLst>
                        <p:tav tm="0">
                          <p:val>
                            <p:fltVal val="0"/>
                          </p:val>
                        </p:tav>
                        <p:tav tm="100000">
                          <p:val>
                            <p:strVal val="#ppt_h"/>
                          </p:val>
                        </p:tav>
                      </p:tavLst>
                    </p:anim>
                    <p:anim calcmode="lin" valueType="num">
                      <p:cBhvr>
                        <p:cTn dur="1000" fill="hold"/>
                        <p:tgtEl>
                          <p:spTgt spid="10"/>
                        </p:tgtEl>
                        <p:attrNameLst>
                          <p:attrName>style.rotation</p:attrName>
                        </p:attrNameLst>
                      </p:cBhvr>
                      <p:tavLst>
                        <p:tav tm="0">
                          <p:val>
                            <p:fltVal val="360"/>
                          </p:val>
                        </p:tav>
                        <p:tav tm="100000">
                          <p:val>
                            <p:fltVal val="0"/>
                          </p:val>
                        </p:tav>
                      </p:tavLst>
                    </p:anim>
                    <p:animEffect transition="in" filter="fade">
                      <p:cBhvr>
                        <p:cTn dur="10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6" grpId="0" build="p">
        <p:tmplLst>
          <p:tmpl lvl="1">
            <p:tnLst>
              <p:par>
                <p:cTn presetID="2" presetClass="entr" presetSubtype="2"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000" fill="hold"/>
                        <p:tgtEl>
                          <p:spTgt spid="16"/>
                        </p:tgtEl>
                        <p:attrNameLst>
                          <p:attrName>ppt_x</p:attrName>
                        </p:attrNameLst>
                      </p:cBhvr>
                      <p:tavLst>
                        <p:tav tm="0">
                          <p:val>
                            <p:strVal val="1+#ppt_w/2"/>
                          </p:val>
                        </p:tav>
                        <p:tav tm="100000">
                          <p:val>
                            <p:strVal val="#ppt_x"/>
                          </p:val>
                        </p:tav>
                      </p:tavLst>
                    </p:anim>
                    <p:anim calcmode="lin" valueType="num">
                      <p:cBhvr additive="base">
                        <p:cTn dur="1000" fill="hold"/>
                        <p:tgtEl>
                          <p:spTgt spid="16"/>
                        </p:tgtEl>
                        <p:attrNameLst>
                          <p:attrName>ppt_y</p:attrName>
                        </p:attrNameLst>
                      </p:cBhvr>
                      <p:tavLst>
                        <p:tav tm="0">
                          <p:val>
                            <p:strVal val="#ppt_y"/>
                          </p:val>
                        </p:tav>
                        <p:tav tm="100000">
                          <p:val>
                            <p:strVal val="#ppt_y"/>
                          </p:val>
                        </p:tav>
                      </p:tavLst>
                    </p:anim>
                  </p:childTnLst>
                </p:cTn>
              </p:par>
            </p:tnLst>
          </p:tmpl>
        </p:tmplLst>
      </p:bldP>
      <p:bldP spid="16" grpId="1" build="p">
        <p:tmplLst>
          <p:tmpl lvl="1">
            <p:tnLst>
              <p:par>
                <p:cTn presetID="49" presetClass="entr" presetSubtype="0" decel="10000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1000" fill="hold"/>
                        <p:tgtEl>
                          <p:spTgt spid="16"/>
                        </p:tgtEl>
                        <p:attrNameLst>
                          <p:attrName>ppt_w</p:attrName>
                        </p:attrNameLst>
                      </p:cBhvr>
                      <p:tavLst>
                        <p:tav tm="0">
                          <p:val>
                            <p:fltVal val="0"/>
                          </p:val>
                        </p:tav>
                        <p:tav tm="100000">
                          <p:val>
                            <p:strVal val="#ppt_w"/>
                          </p:val>
                        </p:tav>
                      </p:tavLst>
                    </p:anim>
                    <p:anim calcmode="lin" valueType="num">
                      <p:cBhvr>
                        <p:cTn dur="1000" fill="hold"/>
                        <p:tgtEl>
                          <p:spTgt spid="16"/>
                        </p:tgtEl>
                        <p:attrNameLst>
                          <p:attrName>ppt_h</p:attrName>
                        </p:attrNameLst>
                      </p:cBhvr>
                      <p:tavLst>
                        <p:tav tm="0">
                          <p:val>
                            <p:fltVal val="0"/>
                          </p:val>
                        </p:tav>
                        <p:tav tm="100000">
                          <p:val>
                            <p:strVal val="#ppt_h"/>
                          </p:val>
                        </p:tav>
                      </p:tavLst>
                    </p:anim>
                    <p:anim calcmode="lin" valueType="num">
                      <p:cBhvr>
                        <p:cTn dur="1000" fill="hold"/>
                        <p:tgtEl>
                          <p:spTgt spid="16"/>
                        </p:tgtEl>
                        <p:attrNameLst>
                          <p:attrName>style.rotation</p:attrName>
                        </p:attrNameLst>
                      </p:cBhvr>
                      <p:tavLst>
                        <p:tav tm="0">
                          <p:val>
                            <p:fltVal val="360"/>
                          </p:val>
                        </p:tav>
                        <p:tav tm="100000">
                          <p:val>
                            <p:fltVal val="0"/>
                          </p:val>
                        </p:tav>
                      </p:tavLst>
                    </p:anim>
                    <p:animEffect transition="in" filter="fade">
                      <p:cBhvr>
                        <p:cTn dur="1000"/>
                        <p:tgtEl>
                          <p:spTgt spid="16"/>
                        </p:tgtEl>
                      </p:cBhvr>
                    </p:animEffect>
                  </p:childTnLst>
                </p:cTn>
              </p:par>
            </p:tnLst>
          </p:tmpl>
        </p:tmplLst>
      </p:bldP>
      <p:bldP spid="17" grpId="0">
        <p:tmplLst>
          <p:tmpl>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p:tmplLst>
          <p:tmpl>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22" grpId="0" build="p">
        <p:tmplLst>
          <p:tmpl lvl="1">
            <p:tnLst>
              <p:par>
                <p:cTn presetID="2" presetClass="entr" presetSubtype="2" decel="10000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1+#ppt_w/2"/>
                          </p:val>
                        </p:tav>
                        <p:tav tm="100000">
                          <p:val>
                            <p:strVal val="#ppt_x"/>
                          </p:val>
                        </p:tav>
                      </p:tavLst>
                    </p:anim>
                    <p:anim calcmode="lin" valueType="num">
                      <p:cBhvr additive="base">
                        <p:cTn dur="1000" fill="hold"/>
                        <p:tgtEl>
                          <p:spTgt spid="22"/>
                        </p:tgtEl>
                        <p:attrNameLst>
                          <p:attrName>ppt_y</p:attrName>
                        </p:attrNameLst>
                      </p:cBhvr>
                      <p:tavLst>
                        <p:tav tm="0">
                          <p:val>
                            <p:strVal val="#ppt_y"/>
                          </p:val>
                        </p:tav>
                        <p:tav tm="100000">
                          <p:val>
                            <p:strVal val="#ppt_y"/>
                          </p:val>
                        </p:tav>
                      </p:tavLst>
                    </p:anim>
                  </p:childTnLst>
                </p:cTn>
              </p:par>
            </p:tnLst>
          </p:tmpl>
        </p:tmplLst>
      </p:bldP>
      <p:bldP spid="22" grpId="1" build="p">
        <p:tmplLst>
          <p:tmpl lvl="1">
            <p:tnLst>
              <p:par>
                <p:cTn presetID="49" presetClass="entr" presetSubtype="0"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1000" fill="hold"/>
                        <p:tgtEl>
                          <p:spTgt spid="22"/>
                        </p:tgtEl>
                        <p:attrNameLst>
                          <p:attrName>ppt_w</p:attrName>
                        </p:attrNameLst>
                      </p:cBhvr>
                      <p:tavLst>
                        <p:tav tm="0">
                          <p:val>
                            <p:fltVal val="0"/>
                          </p:val>
                        </p:tav>
                        <p:tav tm="100000">
                          <p:val>
                            <p:strVal val="#ppt_w"/>
                          </p:val>
                        </p:tav>
                      </p:tavLst>
                    </p:anim>
                    <p:anim calcmode="lin" valueType="num">
                      <p:cBhvr>
                        <p:cTn dur="1000" fill="hold"/>
                        <p:tgtEl>
                          <p:spTgt spid="22"/>
                        </p:tgtEl>
                        <p:attrNameLst>
                          <p:attrName>ppt_h</p:attrName>
                        </p:attrNameLst>
                      </p:cBhvr>
                      <p:tavLst>
                        <p:tav tm="0">
                          <p:val>
                            <p:fltVal val="0"/>
                          </p:val>
                        </p:tav>
                        <p:tav tm="100000">
                          <p:val>
                            <p:strVal val="#ppt_h"/>
                          </p:val>
                        </p:tav>
                      </p:tavLst>
                    </p:anim>
                    <p:anim calcmode="lin" valueType="num">
                      <p:cBhvr>
                        <p:cTn dur="1000" fill="hold"/>
                        <p:tgtEl>
                          <p:spTgt spid="22"/>
                        </p:tgtEl>
                        <p:attrNameLst>
                          <p:attrName>style.rotation</p:attrName>
                        </p:attrNameLst>
                      </p:cBhvr>
                      <p:tavLst>
                        <p:tav tm="0">
                          <p:val>
                            <p:fltVal val="360"/>
                          </p:val>
                        </p:tav>
                        <p:tav tm="100000">
                          <p:val>
                            <p:fltVal val="0"/>
                          </p:val>
                        </p:tav>
                      </p:tavLst>
                    </p:anim>
                    <p:animEffect transition="in" filter="fade">
                      <p:cBhvr>
                        <p:cTn dur="1000"/>
                        <p:tgtEl>
                          <p:spTgt spid="22"/>
                        </p:tgtEl>
                      </p:cBhvr>
                    </p:animEffect>
                  </p:childTnLst>
                </p:cTn>
              </p:par>
            </p:tnLst>
          </p:tmpl>
        </p:tmplLst>
      </p:bldP>
      <p:bldP spid="23" grpId="0">
        <p:tmplLst>
          <p:tmpl>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p:tmplLst>
          <p:tmpl>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1 column">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0" y="-1588"/>
            <a:ext cx="9144000" cy="10286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a:p>
        </p:txBody>
      </p:sp>
      <p:sp>
        <p:nvSpPr>
          <p:cNvPr id="6" name="Title 1"/>
          <p:cNvSpPr>
            <a:spLocks noGrp="1"/>
          </p:cNvSpPr>
          <p:nvPr>
            <p:ph type="title" hasCustomPrompt="1"/>
          </p:nvPr>
        </p:nvSpPr>
        <p:spPr>
          <a:xfrm>
            <a:off x="1403870" y="2086656"/>
            <a:ext cx="6100016" cy="611051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11169649" y="4034971"/>
            <a:ext cx="5175251" cy="3051630"/>
          </a:xfrm>
        </p:spPr>
        <p:txBody>
          <a:bodyPr numCol="1" spcCol="540000" anchor="t"/>
          <a:lstStyle>
            <a:lvl1pPr marL="0" indent="0" algn="just">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11169650" y="2719235"/>
            <a:ext cx="5175250" cy="1146681"/>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75009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tmplLst>
          <p:tmpl>
            <p:tnLst>
              <p:par>
                <p:cTn presetID="10" presetClass="entr" presetSubtype="0"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0" y="-1588"/>
            <a:ext cx="9144000" cy="10286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a:p>
        </p:txBody>
      </p:sp>
      <p:sp>
        <p:nvSpPr>
          <p:cNvPr id="6" name="Title 1"/>
          <p:cNvSpPr>
            <a:spLocks noGrp="1"/>
          </p:cNvSpPr>
          <p:nvPr>
            <p:ph type="title" hasCustomPrompt="1"/>
          </p:nvPr>
        </p:nvSpPr>
        <p:spPr>
          <a:xfrm>
            <a:off x="1403870" y="2086656"/>
            <a:ext cx="6100016" cy="611051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11169649" y="2918733"/>
            <a:ext cx="5175251" cy="2107520"/>
          </a:xfrm>
        </p:spPr>
        <p:txBody>
          <a:bodyPr numCol="1" spcCol="540000" anchor="t"/>
          <a:lstStyle>
            <a:lvl1pPr marL="0" indent="0" algn="just">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11169650" y="2154012"/>
            <a:ext cx="5175250" cy="595666"/>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6" hasCustomPrompt="1"/>
          </p:nvPr>
        </p:nvSpPr>
        <p:spPr>
          <a:xfrm>
            <a:off x="11169649" y="5973990"/>
            <a:ext cx="5175251" cy="2107520"/>
          </a:xfrm>
        </p:spPr>
        <p:txBody>
          <a:bodyPr numCol="1" spcCol="540000" anchor="t"/>
          <a:lstStyle>
            <a:lvl1pPr marL="0" indent="0" algn="just">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7" hasCustomPrompt="1"/>
          </p:nvPr>
        </p:nvSpPr>
        <p:spPr>
          <a:xfrm>
            <a:off x="11169650" y="5209269"/>
            <a:ext cx="5175250" cy="595666"/>
          </a:xfrm>
        </p:spPr>
        <p:txBody>
          <a:bodyPr anchor="b">
            <a:no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24716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800"/>
                            </p:stCondLst>
                            <p:childTnLst>
                              <p:par>
                                <p:cTn id="21" presetID="10" presetClass="entr" presetSubtype="0" fill="hold" grpId="0" nodeType="afterEffect">
                                  <p:stCondLst>
                                    <p:cond delay="25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3550"/>
                            </p:stCondLst>
                            <p:childTnLst>
                              <p:par>
                                <p:cTn id="25" presetID="10" presetClass="entr" presetSubtype="0" fill="hold" grpId="0" nodeType="afterEffect">
                                  <p:stCondLst>
                                    <p:cond delay="25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tmplLst>
          <p:tmpl>
            <p:tnLst>
              <p:par>
                <p:cTn presetID="10" presetClass="entr" presetSubtype="0"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ofile 1">
    <p:bg>
      <p:bgPr>
        <a:solidFill>
          <a:schemeClr val="tx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B54AD89C-DF1E-4948-B597-5DD47B34A9CA}" type="slidenum">
              <a:rPr kumimoji="1" lang="ja-JP" altLang="en-US" smtClean="0"/>
              <a:pPr/>
              <a:t>‹#›</a:t>
            </a:fld>
            <a:endParaRPr kumimoji="1" lang="ja-JP" altLang="en-US" dirty="0"/>
          </a:p>
        </p:txBody>
      </p:sp>
      <p:sp>
        <p:nvSpPr>
          <p:cNvPr id="5" name="Picture Placeholder 6"/>
          <p:cNvSpPr>
            <a:spLocks noGrp="1"/>
          </p:cNvSpPr>
          <p:nvPr>
            <p:ph type="pic" sz="quarter" idx="13"/>
          </p:nvPr>
        </p:nvSpPr>
        <p:spPr>
          <a:xfrm>
            <a:off x="1403350" y="-1"/>
            <a:ext cx="5724525" cy="1028541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9144000" y="2292005"/>
            <a:ext cx="7740650" cy="1141412"/>
          </a:xfrm>
        </p:spPr>
        <p:txBody>
          <a:bodyPr anchor="b"/>
          <a:lstStyle>
            <a:lvl1pPr algn="l">
              <a:defRPr>
                <a:solidFill>
                  <a:schemeClr val="bg1"/>
                </a:solidFill>
              </a:defRPr>
            </a:lvl1pPr>
          </a:lstStyle>
          <a:p>
            <a:r>
              <a:rPr kumimoji="1" lang="en-US" altLang="ja-JP" dirty="0"/>
              <a:t>Slide title goes here</a:t>
            </a:r>
            <a:endParaRPr kumimoji="1" lang="ja-JP" altLang="en-US" dirty="0"/>
          </a:p>
        </p:txBody>
      </p:sp>
      <p:sp>
        <p:nvSpPr>
          <p:cNvPr id="8" name="Text Placeholder 5"/>
          <p:cNvSpPr>
            <a:spLocks noGrp="1"/>
          </p:cNvSpPr>
          <p:nvPr>
            <p:ph type="body" sz="quarter" idx="12" hasCustomPrompt="1"/>
          </p:nvPr>
        </p:nvSpPr>
        <p:spPr>
          <a:xfrm>
            <a:off x="9144000" y="4435579"/>
            <a:ext cx="7221904" cy="2496721"/>
          </a:xfrm>
        </p:spPr>
        <p:txBody>
          <a:bodyPr anchor="t"/>
          <a:lstStyle>
            <a:lvl1pPr marL="0" indent="0" algn="just">
              <a:spcBef>
                <a:spcPts val="0"/>
              </a:spcBef>
              <a:buFontTx/>
              <a:buNone/>
              <a:defRPr>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9144000" y="3311949"/>
            <a:ext cx="7740650" cy="701273"/>
          </a:xfrm>
        </p:spPr>
        <p:txBody>
          <a:bodyPr anchor="t">
            <a:normAutofit/>
          </a:bodyPr>
          <a:lstStyle>
            <a:lvl1pPr marL="0" indent="0" algn="just">
              <a:lnSpc>
                <a:spcPct val="130000"/>
              </a:lnSpc>
              <a:spcBef>
                <a:spcPts val="0"/>
              </a:spcBef>
              <a:buFontTx/>
              <a:buNone/>
              <a:defRPr sz="2800">
                <a:solidFill>
                  <a:schemeClr val="bg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10" name="Straight Connector 9"/>
          <p:cNvCxnSpPr/>
          <p:nvPr userDrawn="1"/>
        </p:nvCxnSpPr>
        <p:spPr>
          <a:xfrm flipV="1">
            <a:off x="9225281" y="4163666"/>
            <a:ext cx="9062719" cy="3856"/>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5" hasCustomPrompt="1"/>
          </p:nvPr>
        </p:nvSpPr>
        <p:spPr>
          <a:xfrm>
            <a:off x="9144000" y="7086600"/>
            <a:ext cx="7221904" cy="1800225"/>
          </a:xfrm>
        </p:spPr>
        <p:txBody>
          <a:bodyPr anchor="b">
            <a:normAutofit/>
          </a:bodyPr>
          <a:lstStyle>
            <a:lvl1pPr marL="285750" indent="-285750" algn="just">
              <a:spcBef>
                <a:spcPts val="0"/>
              </a:spcBef>
              <a:buFont typeface="Wingdings" panose="05000000000000000000" pitchFamily="2" charset="2"/>
              <a:buChar char="l"/>
              <a:defRPr sz="1400">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14016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050"/>
                            </p:stCondLst>
                            <p:childTnLst>
                              <p:par>
                                <p:cTn id="17" presetID="22" presetClass="entr" presetSubtype="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childTnLst>
                          </p:cTn>
                        </p:par>
                        <p:par>
                          <p:cTn id="20" fill="hold">
                            <p:stCondLst>
                              <p:cond delay="2550"/>
                            </p:stCondLst>
                            <p:childTnLst>
                              <p:par>
                                <p:cTn id="21" presetID="10" presetClass="entr" presetSubtype="0" fill="hold" grpId="0" nodeType="afterEffect">
                                  <p:stCondLst>
                                    <p:cond delay="25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3300"/>
                            </p:stCondLst>
                            <p:childTnLst>
                              <p:par>
                                <p:cTn id="25" presetID="10" presetClass="entr" presetSubtype="0" fill="hold" grpId="0" nodeType="afterEffect">
                                  <p:stCondLst>
                                    <p:cond delay="25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p:tmplLst>
          <p:tmpl>
            <p:tnLst>
              <p:par>
                <p:cTn presetID="10" presetClass="entr" presetSubtype="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fil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1160124" y="-1"/>
            <a:ext cx="5724525" cy="1028541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Footer Placeholder 2"/>
          <p:cNvSpPr>
            <a:spLocks noGrp="1"/>
          </p:cNvSpPr>
          <p:nvPr>
            <p:ph type="ftr" sz="quarter" idx="10"/>
          </p:nvPr>
        </p:nvSpPr>
        <p:spPr>
          <a:xfrm>
            <a:off x="458107" y="9616425"/>
            <a:ext cx="6087836" cy="547603"/>
          </a:xfrm>
        </p:spPr>
        <p:txBody>
          <a:bodyPr/>
          <a:lstStyle>
            <a:lvl1pPr algn="l">
              <a:defRPr/>
            </a:lvl1pPr>
          </a:lstStyle>
          <a:p>
            <a:r>
              <a:rPr kumimoji="1" lang="en-US" altLang="ja-JP"/>
              <a:t>The Power of PowerPoint - thepopp.com</a:t>
            </a:r>
            <a:endParaRPr kumimoji="1" lang="ja-JP" altLang="en-US" dirty="0"/>
          </a:p>
        </p:txBody>
      </p:sp>
      <p:sp>
        <p:nvSpPr>
          <p:cNvPr id="7" name="Slide Number Placeholder 3"/>
          <p:cNvSpPr>
            <a:spLocks noGrp="1"/>
          </p:cNvSpPr>
          <p:nvPr>
            <p:ph type="sldNum" sz="quarter" idx="11"/>
          </p:nvPr>
        </p:nvSpPr>
        <p:spPr>
          <a:xfrm>
            <a:off x="458107" y="8877368"/>
            <a:ext cx="1219200" cy="1012858"/>
          </a:xfrm>
        </p:spPr>
        <p:txBody>
          <a:bodyPr/>
          <a:lstStyle>
            <a:lvl1pPr algn="l">
              <a:defRPr/>
            </a:lvl1pPr>
          </a:lstStyle>
          <a:p>
            <a:fld id="{B54AD89C-DF1E-4948-B597-5DD47B34A9CA}" type="slidenum">
              <a:rPr kumimoji="1" lang="ja-JP" altLang="en-US" smtClean="0"/>
              <a:pPr/>
              <a:t>‹#›</a:t>
            </a:fld>
            <a:endParaRPr kumimoji="1" lang="ja-JP" altLang="en-US" dirty="0"/>
          </a:p>
        </p:txBody>
      </p:sp>
      <p:sp>
        <p:nvSpPr>
          <p:cNvPr id="8" name="Title 1"/>
          <p:cNvSpPr>
            <a:spLocks noGrp="1"/>
          </p:cNvSpPr>
          <p:nvPr>
            <p:ph type="title" hasCustomPrompt="1"/>
          </p:nvPr>
        </p:nvSpPr>
        <p:spPr>
          <a:xfrm>
            <a:off x="1403350" y="1398588"/>
            <a:ext cx="7740650" cy="1141412"/>
          </a:xfrm>
        </p:spPr>
        <p:txBody>
          <a:bodyPr anchor="t"/>
          <a:lstStyle>
            <a:lvl1pPr algn="l">
              <a:defRPr>
                <a:solidFill>
                  <a:schemeClr val="tx1"/>
                </a:solidFill>
              </a:defRPr>
            </a:lvl1pPr>
          </a:lstStyle>
          <a:p>
            <a:r>
              <a:rPr kumimoji="1" lang="en-US" altLang="ja-JP" dirty="0"/>
              <a:t>Slide title goes here</a:t>
            </a:r>
            <a:endParaRPr kumimoji="1" lang="ja-JP" altLang="en-US" dirty="0"/>
          </a:p>
        </p:txBody>
      </p:sp>
      <p:sp>
        <p:nvSpPr>
          <p:cNvPr id="9" name="Text Placeholder 5"/>
          <p:cNvSpPr>
            <a:spLocks noGrp="1"/>
          </p:cNvSpPr>
          <p:nvPr>
            <p:ph type="body" sz="quarter" idx="12" hasCustomPrompt="1"/>
          </p:nvPr>
        </p:nvSpPr>
        <p:spPr>
          <a:xfrm>
            <a:off x="1403350" y="6155103"/>
            <a:ext cx="7221904" cy="2496721"/>
          </a:xfrm>
        </p:spPr>
        <p:txBody>
          <a:bodyPr anchor="t"/>
          <a:lstStyle>
            <a:lvl1pPr marL="0" indent="0" algn="just">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4" hasCustomPrompt="1"/>
          </p:nvPr>
        </p:nvSpPr>
        <p:spPr>
          <a:xfrm>
            <a:off x="1403350" y="4061731"/>
            <a:ext cx="7221904" cy="2024765"/>
          </a:xfrm>
        </p:spPr>
        <p:txBody>
          <a:bodyPr anchor="b">
            <a:normAutofit/>
          </a:bodyPr>
          <a:lstStyle>
            <a:lvl1pPr marL="0" indent="0" algn="just">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4" name="Text Placeholder 5"/>
          <p:cNvSpPr>
            <a:spLocks noGrp="1"/>
          </p:cNvSpPr>
          <p:nvPr>
            <p:ph type="body" sz="quarter" idx="15" hasCustomPrompt="1"/>
          </p:nvPr>
        </p:nvSpPr>
        <p:spPr>
          <a:xfrm>
            <a:off x="1403350" y="2257867"/>
            <a:ext cx="7740650" cy="839263"/>
          </a:xfrm>
        </p:spPr>
        <p:txBody>
          <a:bodyPr anchor="t">
            <a:noAutofit/>
          </a:bodyPr>
          <a:lstStyle>
            <a:lvl1pPr marL="0" indent="0" algn="just">
              <a:lnSpc>
                <a:spcPct val="130000"/>
              </a:lnSpc>
              <a:spcBef>
                <a:spcPts val="0"/>
              </a:spcBef>
              <a:buFontTx/>
              <a:buNone/>
              <a:defRPr sz="3600" baseline="0">
                <a:solidFill>
                  <a:schemeClr val="tx2">
                    <a:lumMod val="60000"/>
                    <a:lumOff val="40000"/>
                  </a:schemeClr>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Subtitle goes here</a:t>
            </a:r>
            <a:endParaRPr kumimoji="1" lang="ja-JP" altLang="en-US" dirty="0"/>
          </a:p>
        </p:txBody>
      </p:sp>
      <p:pic>
        <p:nvPicPr>
          <p:cNvPr id="11" name="Picture 10">
            <a:extLst>
              <a:ext uri="{FF2B5EF4-FFF2-40B4-BE49-F238E27FC236}">
                <a16:creationId xmlns:a16="http://schemas.microsoft.com/office/drawing/2014/main" id="{B8C9AFBD-8457-FE47-BB2B-3C0EACC576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078362" y="9810674"/>
            <a:ext cx="1031878" cy="395187"/>
          </a:xfrm>
          <a:prstGeom prst="rect">
            <a:avLst/>
          </a:prstGeom>
        </p:spPr>
      </p:pic>
    </p:spTree>
    <p:extLst>
      <p:ext uri="{BB962C8B-B14F-4D97-AF65-F5344CB8AC3E}">
        <p14:creationId xmlns:p14="http://schemas.microsoft.com/office/powerpoint/2010/main" val="192807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8"/>
                                        </p:tgtEl>
                                        <p:attrNameLst>
                                          <p:attrName>style.visibility</p:attrName>
                                        </p:attrNameLst>
                                      </p:cBhvr>
                                      <p:to>
                                        <p:strVal val="visible"/>
                                      </p:to>
                                    </p:set>
                                    <p:anim calcmode="lin" valueType="num">
                                      <p:cBhvr additive="base">
                                        <p:cTn id="10" dur="1000" fill="hold"/>
                                        <p:tgtEl>
                                          <p:spTgt spid="8"/>
                                        </p:tgtEl>
                                        <p:attrNameLst>
                                          <p:attrName>ppt_x</p:attrName>
                                        </p:attrNameLst>
                                      </p:cBhvr>
                                      <p:tavLst>
                                        <p:tav tm="0">
                                          <p:val>
                                            <p:strVal val="#ppt_x"/>
                                          </p:val>
                                        </p:tav>
                                        <p:tav tm="100000">
                                          <p:val>
                                            <p:strVal val="#ppt_x"/>
                                          </p:val>
                                        </p:tav>
                                      </p:tavLst>
                                    </p:anim>
                                    <p:anim calcmode="lin" valueType="num">
                                      <p:cBhvr additive="base">
                                        <p:cTn id="11" dur="1000" fill="hold"/>
                                        <p:tgtEl>
                                          <p:spTgt spid="8"/>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800"/>
                            </p:stCondLst>
                            <p:childTnLst>
                              <p:par>
                                <p:cTn id="21" presetID="10" presetClass="entr" presetSubtype="0" fill="hold" grpId="0" nodeType="afterEffect">
                                  <p:stCondLst>
                                    <p:cond delay="25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4" grpId="0">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Title 1"/>
          <p:cNvSpPr>
            <a:spLocks noGrp="1"/>
          </p:cNvSpPr>
          <p:nvPr>
            <p:ph type="title" hasCustomPrompt="1"/>
          </p:nvPr>
        </p:nvSpPr>
        <p:spPr>
          <a:xfrm>
            <a:off x="3022600" y="1250122"/>
            <a:ext cx="12242800" cy="1042908"/>
          </a:xfrm>
        </p:spPr>
        <p:txBody>
          <a:bodyPr anchor="b"/>
          <a:lstStyle>
            <a:lvl1pPr algn="ctr">
              <a:defRPr/>
            </a:lvl1pPr>
          </a:lstStyle>
          <a:p>
            <a:r>
              <a:rPr kumimoji="1" lang="en-US" altLang="ja-JP" dirty="0"/>
              <a:t>Slide title goes here</a:t>
            </a:r>
            <a:endParaRPr kumimoji="1" lang="ja-JP" altLang="en-US" dirty="0"/>
          </a:p>
        </p:txBody>
      </p:sp>
      <p:sp>
        <p:nvSpPr>
          <p:cNvPr id="7" name="Picture Placeholder 6"/>
          <p:cNvSpPr>
            <a:spLocks noGrp="1"/>
          </p:cNvSpPr>
          <p:nvPr>
            <p:ph type="pic" sz="quarter" idx="13"/>
          </p:nvPr>
        </p:nvSpPr>
        <p:spPr>
          <a:xfrm>
            <a:off x="2118157" y="3125257"/>
            <a:ext cx="2778125" cy="2778125"/>
          </a:xfrm>
          <a:prstGeom prst="ellipse">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ext Placeholder 5"/>
          <p:cNvSpPr>
            <a:spLocks noGrp="1"/>
          </p:cNvSpPr>
          <p:nvPr>
            <p:ph type="body" sz="quarter" idx="12" hasCustomPrompt="1"/>
          </p:nvPr>
        </p:nvSpPr>
        <p:spPr>
          <a:xfrm>
            <a:off x="1403350" y="7097212"/>
            <a:ext cx="4207741" cy="178961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1403350" y="5987867"/>
            <a:ext cx="4207741" cy="58624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10" name="Text Placeholder 5"/>
          <p:cNvSpPr>
            <a:spLocks noGrp="1"/>
          </p:cNvSpPr>
          <p:nvPr>
            <p:ph type="body" sz="quarter" idx="15" hasCustomPrompt="1"/>
          </p:nvPr>
        </p:nvSpPr>
        <p:spPr>
          <a:xfrm>
            <a:off x="3022601" y="2293030"/>
            <a:ext cx="12242800" cy="440459"/>
          </a:xfrm>
        </p:spPr>
        <p:txBody>
          <a:bodyPr anchor="t"/>
          <a:lstStyle>
            <a:lvl1pPr marL="0" indent="0" algn="ctr">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 name="Picture Placeholder 6"/>
          <p:cNvSpPr>
            <a:spLocks noGrp="1"/>
          </p:cNvSpPr>
          <p:nvPr>
            <p:ph type="pic" sz="quarter" idx="16"/>
          </p:nvPr>
        </p:nvSpPr>
        <p:spPr>
          <a:xfrm>
            <a:off x="7754936" y="3125257"/>
            <a:ext cx="2778125" cy="2778125"/>
          </a:xfrm>
          <a:prstGeom prst="ellipse">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Text Placeholder 5"/>
          <p:cNvSpPr>
            <a:spLocks noGrp="1"/>
          </p:cNvSpPr>
          <p:nvPr>
            <p:ph type="body" sz="quarter" idx="17" hasCustomPrompt="1"/>
          </p:nvPr>
        </p:nvSpPr>
        <p:spPr>
          <a:xfrm>
            <a:off x="7040129" y="7097212"/>
            <a:ext cx="4207741" cy="178961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3" name="Text Placeholder 5"/>
          <p:cNvSpPr>
            <a:spLocks noGrp="1"/>
          </p:cNvSpPr>
          <p:nvPr>
            <p:ph type="body" sz="quarter" idx="18" hasCustomPrompt="1"/>
          </p:nvPr>
        </p:nvSpPr>
        <p:spPr>
          <a:xfrm>
            <a:off x="7040129" y="5987867"/>
            <a:ext cx="4207741" cy="58624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14" name="Picture Placeholder 6"/>
          <p:cNvSpPr>
            <a:spLocks noGrp="1"/>
          </p:cNvSpPr>
          <p:nvPr>
            <p:ph type="pic" sz="quarter" idx="19"/>
          </p:nvPr>
        </p:nvSpPr>
        <p:spPr>
          <a:xfrm>
            <a:off x="13391716" y="3125257"/>
            <a:ext cx="2778125" cy="2778125"/>
          </a:xfrm>
          <a:prstGeom prst="ellipse">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5" name="Text Placeholder 5"/>
          <p:cNvSpPr>
            <a:spLocks noGrp="1"/>
          </p:cNvSpPr>
          <p:nvPr>
            <p:ph type="body" sz="quarter" idx="20" hasCustomPrompt="1"/>
          </p:nvPr>
        </p:nvSpPr>
        <p:spPr>
          <a:xfrm>
            <a:off x="12676909" y="7097212"/>
            <a:ext cx="4207741" cy="178961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1" hasCustomPrompt="1"/>
          </p:nvPr>
        </p:nvSpPr>
        <p:spPr>
          <a:xfrm>
            <a:off x="12676909" y="5987867"/>
            <a:ext cx="4207741" cy="58624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17" name="Text Placeholder 5"/>
          <p:cNvSpPr>
            <a:spLocks noGrp="1"/>
          </p:cNvSpPr>
          <p:nvPr>
            <p:ph type="body" sz="quarter" idx="22" hasCustomPrompt="1"/>
          </p:nvPr>
        </p:nvSpPr>
        <p:spPr>
          <a:xfrm>
            <a:off x="1403350" y="6612349"/>
            <a:ext cx="4207741" cy="440459"/>
          </a:xfrm>
        </p:spPr>
        <p:txBody>
          <a:bodyPr anchor="t">
            <a:normAutofit/>
          </a:bodyPr>
          <a:lstStyle>
            <a:lvl1pPr marL="0" indent="0" algn="ctr">
              <a:lnSpc>
                <a:spcPct val="100000"/>
              </a:lnSpc>
              <a:spcBef>
                <a:spcPts val="0"/>
              </a:spcBef>
              <a:buFontTx/>
              <a:buNone/>
              <a:defRPr sz="2000">
                <a:solidFill>
                  <a:schemeClr val="tx2">
                    <a:lumMod val="60000"/>
                    <a:lumOff val="40000"/>
                  </a:schemeClr>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23" hasCustomPrompt="1"/>
          </p:nvPr>
        </p:nvSpPr>
        <p:spPr>
          <a:xfrm>
            <a:off x="7040129" y="6612349"/>
            <a:ext cx="4207741" cy="440459"/>
          </a:xfrm>
        </p:spPr>
        <p:txBody>
          <a:bodyPr anchor="t">
            <a:normAutofit/>
          </a:bodyPr>
          <a:lstStyle>
            <a:lvl1pPr marL="0" indent="0" algn="ctr">
              <a:lnSpc>
                <a:spcPct val="100000"/>
              </a:lnSpc>
              <a:spcBef>
                <a:spcPts val="0"/>
              </a:spcBef>
              <a:buFontTx/>
              <a:buNone/>
              <a:defRPr sz="2000">
                <a:solidFill>
                  <a:schemeClr val="tx2">
                    <a:lumMod val="60000"/>
                    <a:lumOff val="40000"/>
                  </a:schemeClr>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9" name="Text Placeholder 5"/>
          <p:cNvSpPr>
            <a:spLocks noGrp="1"/>
          </p:cNvSpPr>
          <p:nvPr>
            <p:ph type="body" sz="quarter" idx="24" hasCustomPrompt="1"/>
          </p:nvPr>
        </p:nvSpPr>
        <p:spPr>
          <a:xfrm>
            <a:off x="12676909" y="6612349"/>
            <a:ext cx="4207741" cy="440459"/>
          </a:xfrm>
        </p:spPr>
        <p:txBody>
          <a:bodyPr anchor="t">
            <a:normAutofit/>
          </a:bodyPr>
          <a:lstStyle>
            <a:lvl1pPr marL="0" indent="0" algn="ctr">
              <a:lnSpc>
                <a:spcPct val="100000"/>
              </a:lnSpc>
              <a:spcBef>
                <a:spcPts val="0"/>
              </a:spcBef>
              <a:buFontTx/>
              <a:buNone/>
              <a:defRPr sz="2000">
                <a:solidFill>
                  <a:schemeClr val="tx2">
                    <a:lumMod val="60000"/>
                    <a:lumOff val="40000"/>
                  </a:schemeClr>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76002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2050"/>
                            </p:stCondLst>
                            <p:childTnLst>
                              <p:par>
                                <p:cTn id="14" presetID="10" presetClass="entr" presetSubtype="0" fill="hold" grpId="0" nodeType="after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2800"/>
                            </p:stCondLst>
                            <p:childTnLst>
                              <p:par>
                                <p:cTn id="18" presetID="22" presetClass="entr" presetSubtype="8" fill="hold" grpId="0" nodeType="after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childTnLst>
                          </p:cTn>
                        </p:par>
                        <p:par>
                          <p:cTn id="21" fill="hold">
                            <p:stCondLst>
                              <p:cond delay="33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3800"/>
                            </p:stCondLst>
                            <p:childTnLst>
                              <p:par>
                                <p:cTn id="26" presetID="10" presetClass="entr" presetSubtype="0" fill="hold" grpId="0" nodeType="afterEffect">
                                  <p:stCondLst>
                                    <p:cond delay="25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4550"/>
                            </p:stCondLst>
                            <p:childTnLst>
                              <p:par>
                                <p:cTn id="30" presetID="10" presetClass="entr" presetSubtype="0" fill="hold" grpId="0" nodeType="afterEffect">
                                  <p:stCondLst>
                                    <p:cond delay="25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5300"/>
                            </p:stCondLst>
                            <p:childTnLst>
                              <p:par>
                                <p:cTn id="34" presetID="22" presetClass="entr" presetSubtype="8" fill="hold" grpId="0" nodeType="after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wipe(left)">
                                      <p:cBhvr>
                                        <p:cTn id="36" dur="500"/>
                                        <p:tgtEl>
                                          <p:spTgt spid="13">
                                            <p:txEl>
                                              <p:pRg st="0" end="0"/>
                                            </p:txEl>
                                          </p:spTgt>
                                        </p:tgtEl>
                                      </p:cBhvr>
                                    </p:animEffect>
                                  </p:childTnLst>
                                </p:cTn>
                              </p:par>
                            </p:childTnLst>
                          </p:cTn>
                        </p:par>
                        <p:par>
                          <p:cTn id="37" fill="hold">
                            <p:stCondLst>
                              <p:cond delay="5800"/>
                            </p:stCondLst>
                            <p:childTnLst>
                              <p:par>
                                <p:cTn id="38" presetID="10"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par>
                          <p:cTn id="41" fill="hold">
                            <p:stCondLst>
                              <p:cond delay="6300"/>
                            </p:stCondLst>
                            <p:childTnLst>
                              <p:par>
                                <p:cTn id="42" presetID="10" presetClass="entr" presetSubtype="0" fill="hold" grpId="0" nodeType="afterEffect">
                                  <p:stCondLst>
                                    <p:cond delay="25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par>
                          <p:cTn id="45" fill="hold">
                            <p:stCondLst>
                              <p:cond delay="7050"/>
                            </p:stCondLst>
                            <p:childTnLst>
                              <p:par>
                                <p:cTn id="46" presetID="10" presetClass="entr" presetSubtype="0" fill="hold" grpId="0" nodeType="afterEffect">
                                  <p:stCondLst>
                                    <p:cond delay="25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par>
                          <p:cTn id="49" fill="hold">
                            <p:stCondLst>
                              <p:cond delay="7800"/>
                            </p:stCondLst>
                            <p:childTnLst>
                              <p:par>
                                <p:cTn id="50" presetID="22" presetClass="entr" presetSubtype="8" fill="hold" grpId="0" nodeType="after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Effect transition="in" filter="wipe(left)">
                                      <p:cBhvr>
                                        <p:cTn id="52" dur="500"/>
                                        <p:tgtEl>
                                          <p:spTgt spid="16">
                                            <p:txEl>
                                              <p:pRg st="0" end="0"/>
                                            </p:txEl>
                                          </p:spTgt>
                                        </p:tgtEl>
                                      </p:cBhvr>
                                    </p:animEffect>
                                  </p:childTnLst>
                                </p:cTn>
                              </p:par>
                            </p:childTnLst>
                          </p:cTn>
                        </p:par>
                        <p:par>
                          <p:cTn id="53" fill="hold">
                            <p:stCondLst>
                              <p:cond delay="8300"/>
                            </p:stCondLst>
                            <p:childTnLst>
                              <p:par>
                                <p:cTn id="54" presetID="10" presetClass="entr" presetSubtype="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par>
                          <p:cTn id="57" fill="hold">
                            <p:stCondLst>
                              <p:cond delay="8800"/>
                            </p:stCondLst>
                            <p:childTnLst>
                              <p:par>
                                <p:cTn id="58" presetID="10" presetClass="entr" presetSubtype="0" fill="hold" grpId="0" nodeType="afterEffect">
                                  <p:stCondLst>
                                    <p:cond delay="25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animBg="1"/>
      <p:bldP spid="12" grpId="0">
        <p:tmplLst>
          <p:tmpl>
            <p:tnLst>
              <p:par>
                <p:cTn presetID="10" presetClass="entr" presetSubtype="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animBg="1"/>
      <p:bldP spid="15" grpId="0">
        <p:tmplLst>
          <p:tmpl>
            <p:tnLst>
              <p:par>
                <p:cTn presetID="10" presetClass="entr" presetSubtype="0" fill="hold" nodeType="after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p:tmplLst>
          <p:tmpl>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p:tmplLst>
          <p:tmpl>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23" name="Picture Placeholder 6"/>
          <p:cNvSpPr>
            <a:spLocks noGrp="1"/>
          </p:cNvSpPr>
          <p:nvPr>
            <p:ph type="pic" sz="quarter" idx="16"/>
          </p:nvPr>
        </p:nvSpPr>
        <p:spPr>
          <a:xfrm>
            <a:off x="7754936" y="2244472"/>
            <a:ext cx="2778125" cy="2778125"/>
          </a:xfrm>
          <a:prstGeom prst="ellipse">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4" name="Text Placeholder 5"/>
          <p:cNvSpPr>
            <a:spLocks noGrp="1"/>
          </p:cNvSpPr>
          <p:nvPr>
            <p:ph type="body" sz="quarter" idx="17" hasCustomPrompt="1"/>
          </p:nvPr>
        </p:nvSpPr>
        <p:spPr>
          <a:xfrm>
            <a:off x="7040129" y="6216427"/>
            <a:ext cx="4207741" cy="178961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5" name="Text Placeholder 5"/>
          <p:cNvSpPr>
            <a:spLocks noGrp="1"/>
          </p:cNvSpPr>
          <p:nvPr>
            <p:ph type="body" sz="quarter" idx="18" hasCustomPrompt="1"/>
          </p:nvPr>
        </p:nvSpPr>
        <p:spPr>
          <a:xfrm>
            <a:off x="7040129" y="5107082"/>
            <a:ext cx="4207741" cy="58624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26" name="Picture Placeholder 6"/>
          <p:cNvSpPr>
            <a:spLocks noGrp="1"/>
          </p:cNvSpPr>
          <p:nvPr>
            <p:ph type="pic" sz="quarter" idx="19"/>
          </p:nvPr>
        </p:nvSpPr>
        <p:spPr>
          <a:xfrm>
            <a:off x="13391716" y="2244472"/>
            <a:ext cx="2778125" cy="2778125"/>
          </a:xfrm>
          <a:prstGeom prst="ellipse">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7" name="Text Placeholder 5"/>
          <p:cNvSpPr>
            <a:spLocks noGrp="1"/>
          </p:cNvSpPr>
          <p:nvPr>
            <p:ph type="body" sz="quarter" idx="20" hasCustomPrompt="1"/>
          </p:nvPr>
        </p:nvSpPr>
        <p:spPr>
          <a:xfrm>
            <a:off x="12676909" y="6216427"/>
            <a:ext cx="4207741" cy="178961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21" hasCustomPrompt="1"/>
          </p:nvPr>
        </p:nvSpPr>
        <p:spPr>
          <a:xfrm>
            <a:off x="12676909" y="5107082"/>
            <a:ext cx="4207741" cy="58624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29" name="Text Placeholder 5"/>
          <p:cNvSpPr>
            <a:spLocks noGrp="1"/>
          </p:cNvSpPr>
          <p:nvPr>
            <p:ph type="body" sz="quarter" idx="23" hasCustomPrompt="1"/>
          </p:nvPr>
        </p:nvSpPr>
        <p:spPr>
          <a:xfrm>
            <a:off x="7040129" y="5731564"/>
            <a:ext cx="4207741" cy="440459"/>
          </a:xfrm>
        </p:spPr>
        <p:txBody>
          <a:bodyPr anchor="t">
            <a:normAutofit/>
          </a:bodyPr>
          <a:lstStyle>
            <a:lvl1pPr marL="0" indent="0" algn="ctr">
              <a:lnSpc>
                <a:spcPct val="100000"/>
              </a:lnSpc>
              <a:spcBef>
                <a:spcPts val="0"/>
              </a:spcBef>
              <a:buFontTx/>
              <a:buNone/>
              <a:defRPr sz="2000">
                <a:solidFill>
                  <a:schemeClr val="tx2">
                    <a:lumMod val="60000"/>
                    <a:lumOff val="40000"/>
                  </a:schemeClr>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24" hasCustomPrompt="1"/>
          </p:nvPr>
        </p:nvSpPr>
        <p:spPr>
          <a:xfrm>
            <a:off x="12676909" y="5731564"/>
            <a:ext cx="4207741" cy="440459"/>
          </a:xfrm>
        </p:spPr>
        <p:txBody>
          <a:bodyPr anchor="t">
            <a:normAutofit/>
          </a:bodyPr>
          <a:lstStyle>
            <a:lvl1pPr marL="0" indent="0" algn="ctr">
              <a:lnSpc>
                <a:spcPct val="100000"/>
              </a:lnSpc>
              <a:spcBef>
                <a:spcPts val="0"/>
              </a:spcBef>
              <a:buFontTx/>
              <a:buNone/>
              <a:defRPr sz="2000">
                <a:solidFill>
                  <a:schemeClr val="tx2">
                    <a:lumMod val="60000"/>
                    <a:lumOff val="40000"/>
                  </a:schemeClr>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1" name="Title 1"/>
          <p:cNvSpPr>
            <a:spLocks noGrp="1"/>
          </p:cNvSpPr>
          <p:nvPr>
            <p:ph type="title" hasCustomPrompt="1"/>
          </p:nvPr>
        </p:nvSpPr>
        <p:spPr>
          <a:xfrm>
            <a:off x="1403349" y="2116810"/>
            <a:ext cx="4518479" cy="3018343"/>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2" name="Text Placeholder 5"/>
          <p:cNvSpPr>
            <a:spLocks noGrp="1"/>
          </p:cNvSpPr>
          <p:nvPr>
            <p:ph type="body" sz="quarter" idx="25" hasCustomPrompt="1"/>
          </p:nvPr>
        </p:nvSpPr>
        <p:spPr>
          <a:xfrm>
            <a:off x="1403349" y="5365094"/>
            <a:ext cx="4518480" cy="3512273"/>
          </a:xfrm>
        </p:spPr>
        <p:txBody>
          <a:bodyPr anchor="t"/>
          <a:lstStyle>
            <a:lvl1pPr marL="0" indent="0" algn="just">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45718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p:stCondLst>
                              <p:cond delay="2550"/>
                            </p:stCondLst>
                            <p:childTnLst>
                              <p:par>
                                <p:cTn id="18" presetID="22" presetClass="entr" presetSubtype="8" fill="hold" grpId="0" nodeType="afterEffect">
                                  <p:stCondLst>
                                    <p:cond delay="0"/>
                                  </p:stCondLst>
                                  <p:childTnLst>
                                    <p:set>
                                      <p:cBhvr>
                                        <p:cTn id="19" dur="1" fill="hold">
                                          <p:stCondLst>
                                            <p:cond delay="0"/>
                                          </p:stCondLst>
                                        </p:cTn>
                                        <p:tgtEl>
                                          <p:spTgt spid="25">
                                            <p:txEl>
                                              <p:pRg st="0" end="0"/>
                                            </p:txEl>
                                          </p:spTgt>
                                        </p:tgtEl>
                                        <p:attrNameLst>
                                          <p:attrName>style.visibility</p:attrName>
                                        </p:attrNameLst>
                                      </p:cBhvr>
                                      <p:to>
                                        <p:strVal val="visible"/>
                                      </p:to>
                                    </p:set>
                                    <p:animEffect transition="in" filter="wipe(left)">
                                      <p:cBhvr>
                                        <p:cTn id="20" dur="500"/>
                                        <p:tgtEl>
                                          <p:spTgt spid="25">
                                            <p:txEl>
                                              <p:pRg st="0" end="0"/>
                                            </p:txEl>
                                          </p:spTgt>
                                        </p:tgtEl>
                                      </p:cBhvr>
                                    </p:animEffect>
                                  </p:childTnLst>
                                </p:cTn>
                              </p:par>
                            </p:childTnLst>
                          </p:cTn>
                        </p:par>
                        <p:par>
                          <p:cTn id="21" fill="hold">
                            <p:stCondLst>
                              <p:cond delay="3050"/>
                            </p:stCondLst>
                            <p:childTnLst>
                              <p:par>
                                <p:cTn id="22" presetID="10" presetClass="entr" presetSubtype="0"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par>
                          <p:cTn id="25" fill="hold">
                            <p:stCondLst>
                              <p:cond delay="3550"/>
                            </p:stCondLst>
                            <p:childTnLst>
                              <p:par>
                                <p:cTn id="26" presetID="10" presetClass="entr" presetSubtype="0" fill="hold" grpId="0" nodeType="afterEffect">
                                  <p:stCondLst>
                                    <p:cond delay="25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par>
                          <p:cTn id="29" fill="hold">
                            <p:stCondLst>
                              <p:cond delay="4300"/>
                            </p:stCondLst>
                            <p:childTnLst>
                              <p:par>
                                <p:cTn id="30" presetID="10" presetClass="entr" presetSubtype="0" fill="hold" grpId="0" nodeType="afterEffect">
                                  <p:stCondLst>
                                    <p:cond delay="25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par>
                          <p:cTn id="33" fill="hold">
                            <p:stCondLst>
                              <p:cond delay="5050"/>
                            </p:stCondLst>
                            <p:childTnLst>
                              <p:par>
                                <p:cTn id="34" presetID="22" presetClass="entr" presetSubtype="8" fill="hold" grpId="0" nodeType="afterEffect">
                                  <p:stCondLst>
                                    <p:cond delay="0"/>
                                  </p:stCondLst>
                                  <p:childTnLst>
                                    <p:set>
                                      <p:cBhvr>
                                        <p:cTn id="35" dur="1" fill="hold">
                                          <p:stCondLst>
                                            <p:cond delay="0"/>
                                          </p:stCondLst>
                                        </p:cTn>
                                        <p:tgtEl>
                                          <p:spTgt spid="28">
                                            <p:txEl>
                                              <p:pRg st="0" end="0"/>
                                            </p:txEl>
                                          </p:spTgt>
                                        </p:tgtEl>
                                        <p:attrNameLst>
                                          <p:attrName>style.visibility</p:attrName>
                                        </p:attrNameLst>
                                      </p:cBhvr>
                                      <p:to>
                                        <p:strVal val="visible"/>
                                      </p:to>
                                    </p:set>
                                    <p:animEffect transition="in" filter="wipe(left)">
                                      <p:cBhvr>
                                        <p:cTn id="36" dur="500"/>
                                        <p:tgtEl>
                                          <p:spTgt spid="28">
                                            <p:txEl>
                                              <p:pRg st="0" end="0"/>
                                            </p:txEl>
                                          </p:spTgt>
                                        </p:tgtEl>
                                      </p:cBhvr>
                                    </p:animEffect>
                                  </p:childTnLst>
                                </p:cTn>
                              </p:par>
                            </p:childTnLst>
                          </p:cTn>
                        </p:par>
                        <p:par>
                          <p:cTn id="37" fill="hold">
                            <p:stCondLst>
                              <p:cond delay="5550"/>
                            </p:stCondLst>
                            <p:childTnLst>
                              <p:par>
                                <p:cTn id="38" presetID="10" presetClass="entr" presetSubtype="0"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childTnLst>
                          </p:cTn>
                        </p:par>
                        <p:par>
                          <p:cTn id="41" fill="hold">
                            <p:stCondLst>
                              <p:cond delay="6050"/>
                            </p:stCondLst>
                            <p:childTnLst>
                              <p:par>
                                <p:cTn id="42" presetID="10" presetClass="entr" presetSubtype="0" fill="hold" grpId="0" nodeType="afterEffect">
                                  <p:stCondLst>
                                    <p:cond delay="25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tmplLst>
          <p:tmpl>
            <p:tnLst>
              <p:par>
                <p:cTn presetID="10" presetClass="entr" presetSubtype="0" fill="hold" nodeType="afterEffect">
                  <p:stCondLst>
                    <p:cond delay="25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bldP spid="27" grpId="0">
        <p:tmplLst>
          <p:tmpl>
            <p:tnLst>
              <p:par>
                <p:cTn presetID="10" presetClass="entr" presetSubtype="0"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22" presetClass="entr" presetSubtype="8"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29" grpId="0">
        <p:tmplLst>
          <p:tmpl>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p:tmplLst>
          <p:tmpl>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p:bldP spid="32" grpId="0">
        <p:tmplLst>
          <p:tmpl>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13" name="Title 1"/>
          <p:cNvSpPr>
            <a:spLocks noGrp="1"/>
          </p:cNvSpPr>
          <p:nvPr>
            <p:ph type="title" hasCustomPrompt="1"/>
          </p:nvPr>
        </p:nvSpPr>
        <p:spPr>
          <a:xfrm>
            <a:off x="1403349" y="2116810"/>
            <a:ext cx="4518479" cy="3018343"/>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4" name="Text Placeholder 5"/>
          <p:cNvSpPr>
            <a:spLocks noGrp="1"/>
          </p:cNvSpPr>
          <p:nvPr>
            <p:ph type="body" sz="quarter" idx="25" hasCustomPrompt="1"/>
          </p:nvPr>
        </p:nvSpPr>
        <p:spPr>
          <a:xfrm>
            <a:off x="1403349" y="5365094"/>
            <a:ext cx="4518480" cy="3512273"/>
          </a:xfrm>
        </p:spPr>
        <p:txBody>
          <a:bodyPr anchor="t"/>
          <a:lstStyle>
            <a:lvl1pPr marL="0" indent="0" algn="just">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5" name="Picture Placeholder 6"/>
          <p:cNvSpPr>
            <a:spLocks noGrp="1"/>
          </p:cNvSpPr>
          <p:nvPr>
            <p:ph type="pic" sz="quarter" idx="13"/>
          </p:nvPr>
        </p:nvSpPr>
        <p:spPr>
          <a:xfrm>
            <a:off x="7980383" y="1433930"/>
            <a:ext cx="2327234" cy="2327234"/>
          </a:xfrm>
          <a:prstGeom prst="ellipse">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6" name="Text Placeholder 5"/>
          <p:cNvSpPr>
            <a:spLocks noGrp="1"/>
          </p:cNvSpPr>
          <p:nvPr>
            <p:ph type="body" sz="quarter" idx="12" hasCustomPrompt="1"/>
          </p:nvPr>
        </p:nvSpPr>
        <p:spPr>
          <a:xfrm>
            <a:off x="7496370" y="4500221"/>
            <a:ext cx="3295260" cy="480140"/>
          </a:xfrm>
        </p:spPr>
        <p:txBody>
          <a:bodyPr anchor="t"/>
          <a:lstStyle>
            <a:lvl1pPr marL="0" indent="0" algn="ctr">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7" name="Text Placeholder 5"/>
          <p:cNvSpPr>
            <a:spLocks noGrp="1"/>
          </p:cNvSpPr>
          <p:nvPr>
            <p:ph type="body" sz="quarter" idx="14" hasCustomPrompt="1"/>
          </p:nvPr>
        </p:nvSpPr>
        <p:spPr>
          <a:xfrm>
            <a:off x="7496370" y="3965159"/>
            <a:ext cx="3295260" cy="53506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18" name="Picture Placeholder 6"/>
          <p:cNvSpPr>
            <a:spLocks noGrp="1"/>
          </p:cNvSpPr>
          <p:nvPr>
            <p:ph type="pic" sz="quarter" idx="15"/>
          </p:nvPr>
        </p:nvSpPr>
        <p:spPr>
          <a:xfrm>
            <a:off x="12454153" y="1433930"/>
            <a:ext cx="2327234" cy="2327234"/>
          </a:xfrm>
          <a:prstGeom prst="ellipse">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Text Placeholder 5"/>
          <p:cNvSpPr>
            <a:spLocks noGrp="1"/>
          </p:cNvSpPr>
          <p:nvPr>
            <p:ph type="body" sz="quarter" idx="16" hasCustomPrompt="1"/>
          </p:nvPr>
        </p:nvSpPr>
        <p:spPr>
          <a:xfrm>
            <a:off x="11970140" y="4500221"/>
            <a:ext cx="3295260" cy="480140"/>
          </a:xfrm>
        </p:spPr>
        <p:txBody>
          <a:bodyPr anchor="t"/>
          <a:lstStyle>
            <a:lvl1pPr marL="0" indent="0" algn="ctr">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0" name="Text Placeholder 5"/>
          <p:cNvSpPr>
            <a:spLocks noGrp="1"/>
          </p:cNvSpPr>
          <p:nvPr>
            <p:ph type="body" sz="quarter" idx="17" hasCustomPrompt="1"/>
          </p:nvPr>
        </p:nvSpPr>
        <p:spPr>
          <a:xfrm>
            <a:off x="11970140" y="3965159"/>
            <a:ext cx="3295260" cy="53506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21" name="Picture Placeholder 6"/>
          <p:cNvSpPr>
            <a:spLocks noGrp="1"/>
          </p:cNvSpPr>
          <p:nvPr>
            <p:ph type="pic" sz="quarter" idx="21"/>
          </p:nvPr>
        </p:nvSpPr>
        <p:spPr>
          <a:xfrm>
            <a:off x="7980383" y="5330936"/>
            <a:ext cx="2327234" cy="2327234"/>
          </a:xfrm>
          <a:prstGeom prst="ellipse">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2" name="Text Placeholder 5"/>
          <p:cNvSpPr>
            <a:spLocks noGrp="1"/>
          </p:cNvSpPr>
          <p:nvPr>
            <p:ph type="body" sz="quarter" idx="22" hasCustomPrompt="1"/>
          </p:nvPr>
        </p:nvSpPr>
        <p:spPr>
          <a:xfrm>
            <a:off x="7496370" y="8397227"/>
            <a:ext cx="3295260" cy="480140"/>
          </a:xfrm>
        </p:spPr>
        <p:txBody>
          <a:bodyPr anchor="t"/>
          <a:lstStyle>
            <a:lvl1pPr marL="0" indent="0" algn="ctr">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23" hasCustomPrompt="1"/>
          </p:nvPr>
        </p:nvSpPr>
        <p:spPr>
          <a:xfrm>
            <a:off x="7496370" y="7862165"/>
            <a:ext cx="3295260" cy="53506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24" name="Picture Placeholder 6"/>
          <p:cNvSpPr>
            <a:spLocks noGrp="1"/>
          </p:cNvSpPr>
          <p:nvPr>
            <p:ph type="pic" sz="quarter" idx="24"/>
          </p:nvPr>
        </p:nvSpPr>
        <p:spPr>
          <a:xfrm>
            <a:off x="12454153" y="5330936"/>
            <a:ext cx="2327234" cy="2327234"/>
          </a:xfrm>
          <a:prstGeom prst="ellipse">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5" name="Text Placeholder 5"/>
          <p:cNvSpPr>
            <a:spLocks noGrp="1"/>
          </p:cNvSpPr>
          <p:nvPr>
            <p:ph type="body" sz="quarter" idx="26" hasCustomPrompt="1"/>
          </p:nvPr>
        </p:nvSpPr>
        <p:spPr>
          <a:xfrm>
            <a:off x="11970140" y="8397227"/>
            <a:ext cx="3295260" cy="480140"/>
          </a:xfrm>
        </p:spPr>
        <p:txBody>
          <a:bodyPr anchor="t"/>
          <a:lstStyle>
            <a:lvl1pPr marL="0" indent="0" algn="ctr">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6" name="Text Placeholder 5"/>
          <p:cNvSpPr>
            <a:spLocks noGrp="1"/>
          </p:cNvSpPr>
          <p:nvPr>
            <p:ph type="body" sz="quarter" idx="27" hasCustomPrompt="1"/>
          </p:nvPr>
        </p:nvSpPr>
        <p:spPr>
          <a:xfrm>
            <a:off x="11970140" y="7862165"/>
            <a:ext cx="3295260" cy="53506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Tree>
    <p:extLst>
      <p:ext uri="{BB962C8B-B14F-4D97-AF65-F5344CB8AC3E}">
        <p14:creationId xmlns:p14="http://schemas.microsoft.com/office/powerpoint/2010/main" val="76146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2550"/>
                            </p:stCondLst>
                            <p:childTnLst>
                              <p:par>
                                <p:cTn id="18" presetID="22" presetClass="entr" presetSubtype="8" fill="hold" grpId="0" nodeType="after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left)">
                                      <p:cBhvr>
                                        <p:cTn id="20" dur="500"/>
                                        <p:tgtEl>
                                          <p:spTgt spid="17">
                                            <p:txEl>
                                              <p:pRg st="0" end="0"/>
                                            </p:txEl>
                                          </p:spTgt>
                                        </p:tgtEl>
                                      </p:cBhvr>
                                    </p:animEffect>
                                  </p:childTnLst>
                                </p:cTn>
                              </p:par>
                            </p:childTnLst>
                          </p:cTn>
                        </p:par>
                        <p:par>
                          <p:cTn id="21" fill="hold">
                            <p:stCondLst>
                              <p:cond delay="3050"/>
                            </p:stCondLst>
                            <p:childTnLst>
                              <p:par>
                                <p:cTn id="22" presetID="10" presetClass="entr" presetSubtype="0" fill="hold" grpId="0" nodeType="afterEffect">
                                  <p:stCondLst>
                                    <p:cond delay="25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3800"/>
                            </p:stCondLst>
                            <p:childTnLst>
                              <p:par>
                                <p:cTn id="26" presetID="10" presetClass="entr" presetSubtype="0" fill="hold" grpId="0" nodeType="afterEffect">
                                  <p:stCondLst>
                                    <p:cond delay="2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par>
                          <p:cTn id="29" fill="hold">
                            <p:stCondLst>
                              <p:cond delay="4550"/>
                            </p:stCondLst>
                            <p:childTnLst>
                              <p:par>
                                <p:cTn id="30" presetID="22" presetClass="entr" presetSubtype="8" fill="hold" grpId="0" nodeType="after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wipe(left)">
                                      <p:cBhvr>
                                        <p:cTn id="32" dur="500"/>
                                        <p:tgtEl>
                                          <p:spTgt spid="20">
                                            <p:txEl>
                                              <p:pRg st="0" end="0"/>
                                            </p:txEl>
                                          </p:spTgt>
                                        </p:tgtEl>
                                      </p:cBhvr>
                                    </p:animEffect>
                                  </p:childTnLst>
                                </p:cTn>
                              </p:par>
                            </p:childTnLst>
                          </p:cTn>
                        </p:par>
                        <p:par>
                          <p:cTn id="33" fill="hold">
                            <p:stCondLst>
                              <p:cond delay="5050"/>
                            </p:stCondLst>
                            <p:childTnLst>
                              <p:par>
                                <p:cTn id="34" presetID="10" presetClass="entr" presetSubtype="0" fill="hold" grpId="0" nodeType="afterEffect">
                                  <p:stCondLst>
                                    <p:cond delay="25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5800"/>
                            </p:stCondLst>
                            <p:childTnLst>
                              <p:par>
                                <p:cTn id="38" presetID="10" presetClass="entr" presetSubtype="0" fill="hold" grpId="0" nodeType="afterEffect">
                                  <p:stCondLst>
                                    <p:cond delay="25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par>
                          <p:cTn id="41" fill="hold">
                            <p:stCondLst>
                              <p:cond delay="6550"/>
                            </p:stCondLst>
                            <p:childTnLst>
                              <p:par>
                                <p:cTn id="42" presetID="22" presetClass="entr" presetSubtype="8" fill="hold" grpId="0" nodeType="afterEffect">
                                  <p:stCondLst>
                                    <p:cond delay="0"/>
                                  </p:stCondLst>
                                  <p:childTnLst>
                                    <p:set>
                                      <p:cBhvr>
                                        <p:cTn id="43" dur="1" fill="hold">
                                          <p:stCondLst>
                                            <p:cond delay="0"/>
                                          </p:stCondLst>
                                        </p:cTn>
                                        <p:tgtEl>
                                          <p:spTgt spid="23">
                                            <p:txEl>
                                              <p:pRg st="0" end="0"/>
                                            </p:txEl>
                                          </p:spTgt>
                                        </p:tgtEl>
                                        <p:attrNameLst>
                                          <p:attrName>style.visibility</p:attrName>
                                        </p:attrNameLst>
                                      </p:cBhvr>
                                      <p:to>
                                        <p:strVal val="visible"/>
                                      </p:to>
                                    </p:set>
                                    <p:animEffect transition="in" filter="wipe(left)">
                                      <p:cBhvr>
                                        <p:cTn id="44" dur="500"/>
                                        <p:tgtEl>
                                          <p:spTgt spid="23">
                                            <p:txEl>
                                              <p:pRg st="0" end="0"/>
                                            </p:txEl>
                                          </p:spTgt>
                                        </p:tgtEl>
                                      </p:cBhvr>
                                    </p:animEffect>
                                  </p:childTnLst>
                                </p:cTn>
                              </p:par>
                            </p:childTnLst>
                          </p:cTn>
                        </p:par>
                        <p:par>
                          <p:cTn id="45" fill="hold">
                            <p:stCondLst>
                              <p:cond delay="7050"/>
                            </p:stCondLst>
                            <p:childTnLst>
                              <p:par>
                                <p:cTn id="46" presetID="10" presetClass="entr" presetSubtype="0" fill="hold" grpId="0" nodeType="afterEffect">
                                  <p:stCondLst>
                                    <p:cond delay="25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par>
                          <p:cTn id="49" fill="hold">
                            <p:stCondLst>
                              <p:cond delay="7800"/>
                            </p:stCondLst>
                            <p:childTnLst>
                              <p:par>
                                <p:cTn id="50" presetID="10" presetClass="entr" presetSubtype="0" fill="hold" grpId="0" nodeType="afterEffect">
                                  <p:stCondLst>
                                    <p:cond delay="25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par>
                          <p:cTn id="53" fill="hold">
                            <p:stCondLst>
                              <p:cond delay="8550"/>
                            </p:stCondLst>
                            <p:childTnLst>
                              <p:par>
                                <p:cTn id="54" presetID="22" presetClass="entr" presetSubtype="8" fill="hold" grpId="0" nodeType="afterEffect">
                                  <p:stCondLst>
                                    <p:cond delay="0"/>
                                  </p:stCondLst>
                                  <p:childTnLst>
                                    <p:set>
                                      <p:cBhvr>
                                        <p:cTn id="55" dur="1" fill="hold">
                                          <p:stCondLst>
                                            <p:cond delay="0"/>
                                          </p:stCondLst>
                                        </p:cTn>
                                        <p:tgtEl>
                                          <p:spTgt spid="26">
                                            <p:txEl>
                                              <p:pRg st="0" end="0"/>
                                            </p:txEl>
                                          </p:spTgt>
                                        </p:tgtEl>
                                        <p:attrNameLst>
                                          <p:attrName>style.visibility</p:attrName>
                                        </p:attrNameLst>
                                      </p:cBhvr>
                                      <p:to>
                                        <p:strVal val="visible"/>
                                      </p:to>
                                    </p:set>
                                    <p:animEffect transition="in" filter="wipe(left)">
                                      <p:cBhvr>
                                        <p:cTn id="56" dur="500"/>
                                        <p:tgtEl>
                                          <p:spTgt spid="26">
                                            <p:txEl>
                                              <p:pRg st="0" end="0"/>
                                            </p:txEl>
                                          </p:spTgt>
                                        </p:tgtEl>
                                      </p:cBhvr>
                                    </p:animEffect>
                                  </p:childTnLst>
                                </p:cTn>
                              </p:par>
                            </p:childTnLst>
                          </p:cTn>
                        </p:par>
                        <p:par>
                          <p:cTn id="57" fill="hold">
                            <p:stCondLst>
                              <p:cond delay="9050"/>
                            </p:stCondLst>
                            <p:childTnLst>
                              <p:par>
                                <p:cTn id="58" presetID="10" presetClass="entr" presetSubtype="0" fill="hold" grpId="0" nodeType="afterEffect">
                                  <p:stCondLst>
                                    <p:cond delay="25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bldP spid="16" grpId="0">
        <p:tmplLst>
          <p:tmpl>
            <p:tnLst>
              <p:par>
                <p:cTn presetID="10" presetClass="entr" presetSubtype="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animBg="1"/>
      <p:bldP spid="19" grpId="0">
        <p:tmplLst>
          <p:tmpl>
            <p:tnLst>
              <p:par>
                <p:cTn presetID="10" presetClass="entr" presetSubtype="0" fill="hold" nodeType="afterEffect">
                  <p:stCondLst>
                    <p:cond delay="25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22" presetClass="entr" presetSubtype="8"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1" grpId="0" animBg="1"/>
      <p:bldP spid="22" grpId="0">
        <p:tmplLst>
          <p:tmpl>
            <p:tnLst>
              <p:par>
                <p:cTn presetID="10" presetClass="entr" presetSubtype="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5" grpId="0">
        <p:tmplLst>
          <p:tmpl>
            <p:tnLst>
              <p:par>
                <p:cTn presetID="10" presetClass="entr" presetSubtype="0" fill="hold" nodeType="after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3100" y="3751865"/>
            <a:ext cx="5854700" cy="2781683"/>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8" name="Text Placeholder 5"/>
          <p:cNvSpPr>
            <a:spLocks noGrp="1"/>
          </p:cNvSpPr>
          <p:nvPr>
            <p:ph type="body" sz="quarter" idx="12" hasCustomPrompt="1"/>
          </p:nvPr>
        </p:nvSpPr>
        <p:spPr>
          <a:xfrm>
            <a:off x="8280401" y="1398588"/>
            <a:ext cx="6984999" cy="7478779"/>
          </a:xfrm>
        </p:spPr>
        <p:txBody>
          <a:bodyPr anchor="ctr"/>
          <a:lstStyle>
            <a:lvl1pPr marL="285750" indent="-285750" algn="l">
              <a:spcBef>
                <a:spcPts val="1800"/>
              </a:spcBef>
              <a:buFont typeface="Wingdings" panose="05000000000000000000" pitchFamily="2" charset="2"/>
              <a:buChar char="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08944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25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tmplLst>
          <p:tmpl lvl="1">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18" name="Picture Placeholder 6"/>
          <p:cNvSpPr>
            <a:spLocks noGrp="1"/>
          </p:cNvSpPr>
          <p:nvPr>
            <p:ph type="pic" sz="quarter" idx="13"/>
          </p:nvPr>
        </p:nvSpPr>
        <p:spPr>
          <a:xfrm>
            <a:off x="6816766" y="1433930"/>
            <a:ext cx="2327234" cy="2327234"/>
          </a:xfrm>
          <a:prstGeom prst="ellipse">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Text Placeholder 5"/>
          <p:cNvSpPr>
            <a:spLocks noGrp="1"/>
          </p:cNvSpPr>
          <p:nvPr>
            <p:ph type="body" sz="quarter" idx="12" hasCustomPrompt="1"/>
          </p:nvPr>
        </p:nvSpPr>
        <p:spPr>
          <a:xfrm>
            <a:off x="6332753" y="4500221"/>
            <a:ext cx="3295260" cy="480140"/>
          </a:xfrm>
        </p:spPr>
        <p:txBody>
          <a:bodyPr anchor="t"/>
          <a:lstStyle>
            <a:lvl1pPr marL="0" indent="0" algn="ctr">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0" name="Text Placeholder 5"/>
          <p:cNvSpPr>
            <a:spLocks noGrp="1"/>
          </p:cNvSpPr>
          <p:nvPr>
            <p:ph type="body" sz="quarter" idx="14" hasCustomPrompt="1"/>
          </p:nvPr>
        </p:nvSpPr>
        <p:spPr>
          <a:xfrm>
            <a:off x="6332753" y="3965159"/>
            <a:ext cx="3295260" cy="53506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21" name="Picture Placeholder 6"/>
          <p:cNvSpPr>
            <a:spLocks noGrp="1"/>
          </p:cNvSpPr>
          <p:nvPr>
            <p:ph type="pic" sz="quarter" idx="15"/>
          </p:nvPr>
        </p:nvSpPr>
        <p:spPr>
          <a:xfrm>
            <a:off x="10445084" y="1433930"/>
            <a:ext cx="2327234" cy="2327234"/>
          </a:xfrm>
          <a:prstGeom prst="ellipse">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2" name="Text Placeholder 5"/>
          <p:cNvSpPr>
            <a:spLocks noGrp="1"/>
          </p:cNvSpPr>
          <p:nvPr>
            <p:ph type="body" sz="quarter" idx="16" hasCustomPrompt="1"/>
          </p:nvPr>
        </p:nvSpPr>
        <p:spPr>
          <a:xfrm>
            <a:off x="9961071" y="4500221"/>
            <a:ext cx="3295260" cy="480140"/>
          </a:xfrm>
        </p:spPr>
        <p:txBody>
          <a:bodyPr anchor="t"/>
          <a:lstStyle>
            <a:lvl1pPr marL="0" indent="0" algn="ctr">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7" hasCustomPrompt="1"/>
          </p:nvPr>
        </p:nvSpPr>
        <p:spPr>
          <a:xfrm>
            <a:off x="9961071" y="3965159"/>
            <a:ext cx="3295260" cy="53506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24" name="Picture Placeholder 6"/>
          <p:cNvSpPr>
            <a:spLocks noGrp="1"/>
          </p:cNvSpPr>
          <p:nvPr>
            <p:ph type="pic" sz="quarter" idx="18"/>
          </p:nvPr>
        </p:nvSpPr>
        <p:spPr>
          <a:xfrm>
            <a:off x="14073403" y="1433930"/>
            <a:ext cx="2327234" cy="2327234"/>
          </a:xfrm>
          <a:prstGeom prst="ellipse">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5" name="Text Placeholder 5"/>
          <p:cNvSpPr>
            <a:spLocks noGrp="1"/>
          </p:cNvSpPr>
          <p:nvPr>
            <p:ph type="body" sz="quarter" idx="19" hasCustomPrompt="1"/>
          </p:nvPr>
        </p:nvSpPr>
        <p:spPr>
          <a:xfrm>
            <a:off x="13589390" y="4500221"/>
            <a:ext cx="3295260" cy="480140"/>
          </a:xfrm>
        </p:spPr>
        <p:txBody>
          <a:bodyPr anchor="t"/>
          <a:lstStyle>
            <a:lvl1pPr marL="0" indent="0" algn="ctr">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6" name="Text Placeholder 5"/>
          <p:cNvSpPr>
            <a:spLocks noGrp="1"/>
          </p:cNvSpPr>
          <p:nvPr>
            <p:ph type="body" sz="quarter" idx="20" hasCustomPrompt="1"/>
          </p:nvPr>
        </p:nvSpPr>
        <p:spPr>
          <a:xfrm>
            <a:off x="13589390" y="3965159"/>
            <a:ext cx="3295260" cy="53506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27" name="Picture Placeholder 6"/>
          <p:cNvSpPr>
            <a:spLocks noGrp="1"/>
          </p:cNvSpPr>
          <p:nvPr>
            <p:ph type="pic" sz="quarter" idx="21"/>
          </p:nvPr>
        </p:nvSpPr>
        <p:spPr>
          <a:xfrm>
            <a:off x="6816766" y="5330936"/>
            <a:ext cx="2327234" cy="2327234"/>
          </a:xfrm>
          <a:prstGeom prst="ellipse">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8" name="Text Placeholder 5"/>
          <p:cNvSpPr>
            <a:spLocks noGrp="1"/>
          </p:cNvSpPr>
          <p:nvPr>
            <p:ph type="body" sz="quarter" idx="22" hasCustomPrompt="1"/>
          </p:nvPr>
        </p:nvSpPr>
        <p:spPr>
          <a:xfrm>
            <a:off x="6332753" y="8397227"/>
            <a:ext cx="3295260" cy="480140"/>
          </a:xfrm>
        </p:spPr>
        <p:txBody>
          <a:bodyPr anchor="t"/>
          <a:lstStyle>
            <a:lvl1pPr marL="0" indent="0" algn="ctr">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23" hasCustomPrompt="1"/>
          </p:nvPr>
        </p:nvSpPr>
        <p:spPr>
          <a:xfrm>
            <a:off x="6332753" y="7862165"/>
            <a:ext cx="3295260" cy="53506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30" name="Picture Placeholder 6"/>
          <p:cNvSpPr>
            <a:spLocks noGrp="1"/>
          </p:cNvSpPr>
          <p:nvPr>
            <p:ph type="pic" sz="quarter" idx="24"/>
          </p:nvPr>
        </p:nvSpPr>
        <p:spPr>
          <a:xfrm>
            <a:off x="10445084" y="5330936"/>
            <a:ext cx="2327234" cy="2327234"/>
          </a:xfrm>
          <a:prstGeom prst="ellipse">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1" name="Text Placeholder 5"/>
          <p:cNvSpPr>
            <a:spLocks noGrp="1"/>
          </p:cNvSpPr>
          <p:nvPr>
            <p:ph type="body" sz="quarter" idx="25" hasCustomPrompt="1"/>
          </p:nvPr>
        </p:nvSpPr>
        <p:spPr>
          <a:xfrm>
            <a:off x="9961071" y="8397227"/>
            <a:ext cx="3295260" cy="480140"/>
          </a:xfrm>
        </p:spPr>
        <p:txBody>
          <a:bodyPr anchor="t"/>
          <a:lstStyle>
            <a:lvl1pPr marL="0" indent="0" algn="ctr">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26" hasCustomPrompt="1"/>
          </p:nvPr>
        </p:nvSpPr>
        <p:spPr>
          <a:xfrm>
            <a:off x="9961071" y="7862165"/>
            <a:ext cx="3295260" cy="53506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33" name="Picture Placeholder 6"/>
          <p:cNvSpPr>
            <a:spLocks noGrp="1"/>
          </p:cNvSpPr>
          <p:nvPr>
            <p:ph type="pic" sz="quarter" idx="27"/>
          </p:nvPr>
        </p:nvSpPr>
        <p:spPr>
          <a:xfrm>
            <a:off x="14073403" y="5330936"/>
            <a:ext cx="2327234" cy="2327234"/>
          </a:xfrm>
          <a:prstGeom prst="ellipse">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4" name="Text Placeholder 5"/>
          <p:cNvSpPr>
            <a:spLocks noGrp="1"/>
          </p:cNvSpPr>
          <p:nvPr>
            <p:ph type="body" sz="quarter" idx="28" hasCustomPrompt="1"/>
          </p:nvPr>
        </p:nvSpPr>
        <p:spPr>
          <a:xfrm>
            <a:off x="13589390" y="8397227"/>
            <a:ext cx="3295260" cy="480140"/>
          </a:xfrm>
        </p:spPr>
        <p:txBody>
          <a:bodyPr anchor="t"/>
          <a:lstStyle>
            <a:lvl1pPr marL="0" indent="0" algn="ctr">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29" hasCustomPrompt="1"/>
          </p:nvPr>
        </p:nvSpPr>
        <p:spPr>
          <a:xfrm>
            <a:off x="13589390" y="7862165"/>
            <a:ext cx="3295260" cy="53506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36" name="Title 1"/>
          <p:cNvSpPr>
            <a:spLocks noGrp="1"/>
          </p:cNvSpPr>
          <p:nvPr>
            <p:ph type="title" hasCustomPrompt="1"/>
          </p:nvPr>
        </p:nvSpPr>
        <p:spPr>
          <a:xfrm>
            <a:off x="1403349" y="2116810"/>
            <a:ext cx="4518479" cy="3018343"/>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7" name="Text Placeholder 5"/>
          <p:cNvSpPr>
            <a:spLocks noGrp="1"/>
          </p:cNvSpPr>
          <p:nvPr>
            <p:ph type="body" sz="quarter" idx="30" hasCustomPrompt="1"/>
          </p:nvPr>
        </p:nvSpPr>
        <p:spPr>
          <a:xfrm>
            <a:off x="1403349" y="5365094"/>
            <a:ext cx="4518480" cy="3512273"/>
          </a:xfrm>
        </p:spPr>
        <p:txBody>
          <a:bodyPr anchor="t"/>
          <a:lstStyle>
            <a:lvl1pPr marL="0" indent="0" algn="just">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110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ppt_x"/>
                                          </p:val>
                                        </p:tav>
                                        <p:tav tm="100000">
                                          <p:val>
                                            <p:strVal val="#ppt_x"/>
                                          </p:val>
                                        </p:tav>
                                      </p:tavLst>
                                    </p:anim>
                                    <p:anim calcmode="lin" valueType="num">
                                      <p:cBhvr additive="base">
                                        <p:cTn id="8" dur="1000" fill="hold"/>
                                        <p:tgtEl>
                                          <p:spTgt spid="36"/>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2550"/>
                            </p:stCondLst>
                            <p:childTnLst>
                              <p:par>
                                <p:cTn id="18" presetID="22" presetClass="entr" presetSubtype="8" fill="hold" grpId="0" nodeType="after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wipe(left)">
                                      <p:cBhvr>
                                        <p:cTn id="20" dur="500"/>
                                        <p:tgtEl>
                                          <p:spTgt spid="20">
                                            <p:txEl>
                                              <p:pRg st="0" end="0"/>
                                            </p:txEl>
                                          </p:spTgt>
                                        </p:tgtEl>
                                      </p:cBhvr>
                                    </p:animEffect>
                                  </p:childTnLst>
                                </p:cTn>
                              </p:par>
                            </p:childTnLst>
                          </p:cTn>
                        </p:par>
                        <p:par>
                          <p:cTn id="21" fill="hold">
                            <p:stCondLst>
                              <p:cond delay="3050"/>
                            </p:stCondLst>
                            <p:childTnLst>
                              <p:par>
                                <p:cTn id="22" presetID="10" presetClass="entr" presetSubtype="0" fill="hold" grpId="0" nodeType="afterEffect">
                                  <p:stCondLst>
                                    <p:cond delay="25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3800"/>
                            </p:stCondLst>
                            <p:childTnLst>
                              <p:par>
                                <p:cTn id="26" presetID="10" presetClass="entr" presetSubtype="0" fill="hold" grpId="0" nodeType="afterEffect">
                                  <p:stCondLst>
                                    <p:cond delay="25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par>
                          <p:cTn id="29" fill="hold">
                            <p:stCondLst>
                              <p:cond delay="4550"/>
                            </p:stCondLst>
                            <p:childTnLst>
                              <p:par>
                                <p:cTn id="30" presetID="22" presetClass="entr" presetSubtype="8" fill="hold" grpId="0" nodeType="afterEffect">
                                  <p:stCondLst>
                                    <p:cond delay="0"/>
                                  </p:stCondLst>
                                  <p:childTnLst>
                                    <p:set>
                                      <p:cBhvr>
                                        <p:cTn id="31" dur="1" fill="hold">
                                          <p:stCondLst>
                                            <p:cond delay="0"/>
                                          </p:stCondLst>
                                        </p:cTn>
                                        <p:tgtEl>
                                          <p:spTgt spid="23">
                                            <p:txEl>
                                              <p:pRg st="0" end="0"/>
                                            </p:txEl>
                                          </p:spTgt>
                                        </p:tgtEl>
                                        <p:attrNameLst>
                                          <p:attrName>style.visibility</p:attrName>
                                        </p:attrNameLst>
                                      </p:cBhvr>
                                      <p:to>
                                        <p:strVal val="visible"/>
                                      </p:to>
                                    </p:set>
                                    <p:animEffect transition="in" filter="wipe(left)">
                                      <p:cBhvr>
                                        <p:cTn id="32" dur="500"/>
                                        <p:tgtEl>
                                          <p:spTgt spid="23">
                                            <p:txEl>
                                              <p:pRg st="0" end="0"/>
                                            </p:txEl>
                                          </p:spTgt>
                                        </p:tgtEl>
                                      </p:cBhvr>
                                    </p:animEffect>
                                  </p:childTnLst>
                                </p:cTn>
                              </p:par>
                            </p:childTnLst>
                          </p:cTn>
                        </p:par>
                        <p:par>
                          <p:cTn id="33" fill="hold">
                            <p:stCondLst>
                              <p:cond delay="5050"/>
                            </p:stCondLst>
                            <p:childTnLst>
                              <p:par>
                                <p:cTn id="34" presetID="10" presetClass="entr" presetSubtype="0" fill="hold" grpId="0" nodeType="afterEffect">
                                  <p:stCondLst>
                                    <p:cond delay="25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par>
                          <p:cTn id="37" fill="hold">
                            <p:stCondLst>
                              <p:cond delay="5800"/>
                            </p:stCondLst>
                            <p:childTnLst>
                              <p:par>
                                <p:cTn id="38" presetID="10" presetClass="entr" presetSubtype="0" fill="hold" grpId="0" nodeType="afterEffect">
                                  <p:stCondLst>
                                    <p:cond delay="25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par>
                          <p:cTn id="41" fill="hold">
                            <p:stCondLst>
                              <p:cond delay="6550"/>
                            </p:stCondLst>
                            <p:childTnLst>
                              <p:par>
                                <p:cTn id="42" presetID="22" presetClass="entr" presetSubtype="8" fill="hold" grpId="0" nodeType="afterEffect">
                                  <p:stCondLst>
                                    <p:cond delay="0"/>
                                  </p:stCondLst>
                                  <p:childTnLst>
                                    <p:set>
                                      <p:cBhvr>
                                        <p:cTn id="43" dur="1" fill="hold">
                                          <p:stCondLst>
                                            <p:cond delay="0"/>
                                          </p:stCondLst>
                                        </p:cTn>
                                        <p:tgtEl>
                                          <p:spTgt spid="26">
                                            <p:txEl>
                                              <p:pRg st="0" end="0"/>
                                            </p:txEl>
                                          </p:spTgt>
                                        </p:tgtEl>
                                        <p:attrNameLst>
                                          <p:attrName>style.visibility</p:attrName>
                                        </p:attrNameLst>
                                      </p:cBhvr>
                                      <p:to>
                                        <p:strVal val="visible"/>
                                      </p:to>
                                    </p:set>
                                    <p:animEffect transition="in" filter="wipe(left)">
                                      <p:cBhvr>
                                        <p:cTn id="44" dur="500"/>
                                        <p:tgtEl>
                                          <p:spTgt spid="26">
                                            <p:txEl>
                                              <p:pRg st="0" end="0"/>
                                            </p:txEl>
                                          </p:spTgt>
                                        </p:tgtEl>
                                      </p:cBhvr>
                                    </p:animEffect>
                                  </p:childTnLst>
                                </p:cTn>
                              </p:par>
                            </p:childTnLst>
                          </p:cTn>
                        </p:par>
                        <p:par>
                          <p:cTn id="45" fill="hold">
                            <p:stCondLst>
                              <p:cond delay="7050"/>
                            </p:stCondLst>
                            <p:childTnLst>
                              <p:par>
                                <p:cTn id="46" presetID="10" presetClass="entr" presetSubtype="0" fill="hold" grpId="0" nodeType="afterEffect">
                                  <p:stCondLst>
                                    <p:cond delay="25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par>
                          <p:cTn id="49" fill="hold">
                            <p:stCondLst>
                              <p:cond delay="7800"/>
                            </p:stCondLst>
                            <p:childTnLst>
                              <p:par>
                                <p:cTn id="50" presetID="10" presetClass="entr" presetSubtype="0" fill="hold" grpId="0" nodeType="afterEffect">
                                  <p:stCondLst>
                                    <p:cond delay="25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par>
                          <p:cTn id="53" fill="hold">
                            <p:stCondLst>
                              <p:cond delay="8550"/>
                            </p:stCondLst>
                            <p:childTnLst>
                              <p:par>
                                <p:cTn id="54" presetID="22" presetClass="entr" presetSubtype="8" fill="hold" grpId="0" nodeType="afterEffect">
                                  <p:stCondLst>
                                    <p:cond delay="0"/>
                                  </p:stCondLst>
                                  <p:childTnLst>
                                    <p:set>
                                      <p:cBhvr>
                                        <p:cTn id="55" dur="1" fill="hold">
                                          <p:stCondLst>
                                            <p:cond delay="0"/>
                                          </p:stCondLst>
                                        </p:cTn>
                                        <p:tgtEl>
                                          <p:spTgt spid="29">
                                            <p:txEl>
                                              <p:pRg st="0" end="0"/>
                                            </p:txEl>
                                          </p:spTgt>
                                        </p:tgtEl>
                                        <p:attrNameLst>
                                          <p:attrName>style.visibility</p:attrName>
                                        </p:attrNameLst>
                                      </p:cBhvr>
                                      <p:to>
                                        <p:strVal val="visible"/>
                                      </p:to>
                                    </p:set>
                                    <p:animEffect transition="in" filter="wipe(left)">
                                      <p:cBhvr>
                                        <p:cTn id="56" dur="500"/>
                                        <p:tgtEl>
                                          <p:spTgt spid="29">
                                            <p:txEl>
                                              <p:pRg st="0" end="0"/>
                                            </p:txEl>
                                          </p:spTgt>
                                        </p:tgtEl>
                                      </p:cBhvr>
                                    </p:animEffect>
                                  </p:childTnLst>
                                </p:cTn>
                              </p:par>
                            </p:childTnLst>
                          </p:cTn>
                        </p:par>
                        <p:par>
                          <p:cTn id="57" fill="hold">
                            <p:stCondLst>
                              <p:cond delay="9050"/>
                            </p:stCondLst>
                            <p:childTnLst>
                              <p:par>
                                <p:cTn id="58" presetID="10" presetClass="entr" presetSubtype="0" fill="hold" grpId="0" nodeType="afterEffect">
                                  <p:stCondLst>
                                    <p:cond delay="25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childTnLst>
                          </p:cTn>
                        </p:par>
                        <p:par>
                          <p:cTn id="61" fill="hold">
                            <p:stCondLst>
                              <p:cond delay="9800"/>
                            </p:stCondLst>
                            <p:childTnLst>
                              <p:par>
                                <p:cTn id="62" presetID="10" presetClass="entr" presetSubtype="0" fill="hold" grpId="0" nodeType="afterEffect">
                                  <p:stCondLst>
                                    <p:cond delay="25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childTnLst>
                          </p:cTn>
                        </p:par>
                        <p:par>
                          <p:cTn id="65" fill="hold">
                            <p:stCondLst>
                              <p:cond delay="10550"/>
                            </p:stCondLst>
                            <p:childTnLst>
                              <p:par>
                                <p:cTn id="66" presetID="22" presetClass="entr" presetSubtype="8" fill="hold" grpId="0" nodeType="afterEffect">
                                  <p:stCondLst>
                                    <p:cond delay="0"/>
                                  </p:stCondLst>
                                  <p:childTnLst>
                                    <p:set>
                                      <p:cBhvr>
                                        <p:cTn id="67" dur="1" fill="hold">
                                          <p:stCondLst>
                                            <p:cond delay="0"/>
                                          </p:stCondLst>
                                        </p:cTn>
                                        <p:tgtEl>
                                          <p:spTgt spid="32">
                                            <p:txEl>
                                              <p:pRg st="0" end="0"/>
                                            </p:txEl>
                                          </p:spTgt>
                                        </p:tgtEl>
                                        <p:attrNameLst>
                                          <p:attrName>style.visibility</p:attrName>
                                        </p:attrNameLst>
                                      </p:cBhvr>
                                      <p:to>
                                        <p:strVal val="visible"/>
                                      </p:to>
                                    </p:set>
                                    <p:animEffect transition="in" filter="wipe(left)">
                                      <p:cBhvr>
                                        <p:cTn id="68" dur="500"/>
                                        <p:tgtEl>
                                          <p:spTgt spid="32">
                                            <p:txEl>
                                              <p:pRg st="0" end="0"/>
                                            </p:txEl>
                                          </p:spTgt>
                                        </p:tgtEl>
                                      </p:cBhvr>
                                    </p:animEffect>
                                  </p:childTnLst>
                                </p:cTn>
                              </p:par>
                            </p:childTnLst>
                          </p:cTn>
                        </p:par>
                        <p:par>
                          <p:cTn id="69" fill="hold">
                            <p:stCondLst>
                              <p:cond delay="11050"/>
                            </p:stCondLst>
                            <p:childTnLst>
                              <p:par>
                                <p:cTn id="70" presetID="10" presetClass="entr" presetSubtype="0" fill="hold" grpId="0" nodeType="afterEffect">
                                  <p:stCondLst>
                                    <p:cond delay="25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childTnLst>
                          </p:cTn>
                        </p:par>
                        <p:par>
                          <p:cTn id="73" fill="hold">
                            <p:stCondLst>
                              <p:cond delay="11800"/>
                            </p:stCondLst>
                            <p:childTnLst>
                              <p:par>
                                <p:cTn id="74" presetID="10" presetClass="entr" presetSubtype="0" fill="hold" grpId="0" nodeType="afterEffect">
                                  <p:stCondLst>
                                    <p:cond delay="25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childTnLst>
                          </p:cTn>
                        </p:par>
                        <p:par>
                          <p:cTn id="77" fill="hold">
                            <p:stCondLst>
                              <p:cond delay="12550"/>
                            </p:stCondLst>
                            <p:childTnLst>
                              <p:par>
                                <p:cTn id="78" presetID="22" presetClass="entr" presetSubtype="8" fill="hold" grpId="0" nodeType="afterEffect">
                                  <p:stCondLst>
                                    <p:cond delay="0"/>
                                  </p:stCondLst>
                                  <p:childTnLst>
                                    <p:set>
                                      <p:cBhvr>
                                        <p:cTn id="79" dur="1" fill="hold">
                                          <p:stCondLst>
                                            <p:cond delay="0"/>
                                          </p:stCondLst>
                                        </p:cTn>
                                        <p:tgtEl>
                                          <p:spTgt spid="35">
                                            <p:txEl>
                                              <p:pRg st="0" end="0"/>
                                            </p:txEl>
                                          </p:spTgt>
                                        </p:tgtEl>
                                        <p:attrNameLst>
                                          <p:attrName>style.visibility</p:attrName>
                                        </p:attrNameLst>
                                      </p:cBhvr>
                                      <p:to>
                                        <p:strVal val="visible"/>
                                      </p:to>
                                    </p:set>
                                    <p:animEffect transition="in" filter="wipe(left)">
                                      <p:cBhvr>
                                        <p:cTn id="80" dur="500"/>
                                        <p:tgtEl>
                                          <p:spTgt spid="35">
                                            <p:txEl>
                                              <p:pRg st="0" end="0"/>
                                            </p:txEl>
                                          </p:spTgt>
                                        </p:tgtEl>
                                      </p:cBhvr>
                                    </p:animEffect>
                                  </p:childTnLst>
                                </p:cTn>
                              </p:par>
                            </p:childTnLst>
                          </p:cTn>
                        </p:par>
                        <p:par>
                          <p:cTn id="81" fill="hold">
                            <p:stCondLst>
                              <p:cond delay="13050"/>
                            </p:stCondLst>
                            <p:childTnLst>
                              <p:par>
                                <p:cTn id="82" presetID="10" presetClass="entr" presetSubtype="0" fill="hold" grpId="0" nodeType="afterEffect">
                                  <p:stCondLst>
                                    <p:cond delay="25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tmplLst>
          <p:tmpl>
            <p:tnLst>
              <p:par>
                <p:cTn presetID="10" presetClass="entr" presetSubtype="0" fill="hold" nodeType="afterEffect">
                  <p:stCondLst>
                    <p:cond delay="25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22" presetClass="entr" presetSubtype="8"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1" grpId="0" animBg="1"/>
      <p:bldP spid="22" grpId="0">
        <p:tmplLst>
          <p:tmpl>
            <p:tnLst>
              <p:par>
                <p:cTn presetID="10" presetClass="entr" presetSubtype="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5" grpId="0">
        <p:tmplLst>
          <p:tmpl>
            <p:tnLst>
              <p:par>
                <p:cTn presetID="10" presetClass="entr" presetSubtype="0" fill="hold" nodeType="after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27" grpId="0" animBg="1"/>
      <p:bldP spid="28" grpId="0">
        <p:tmplLst>
          <p:tmpl>
            <p:tnLst>
              <p:par>
                <p:cTn presetID="10" presetClass="entr" presetSubtype="0" fill="hold" nodeType="afterEffect">
                  <p:stCondLst>
                    <p:cond delay="2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animBg="1"/>
      <p:bldP spid="31" grpId="0">
        <p:tmplLst>
          <p:tmpl>
            <p:tnLst>
              <p:par>
                <p:cTn presetID="10" presetClass="entr" presetSubtype="0" fill="hold" nodeType="after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animBg="1"/>
      <p:bldP spid="34" grpId="0">
        <p:tmplLst>
          <p:tmpl>
            <p:tnLst>
              <p:par>
                <p:cTn presetID="10" presetClass="entr" presetSubtype="0"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p:bldP spid="37" grpId="0">
        <p:tmplLst>
          <p:tmpl>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1403350" y="3633535"/>
            <a:ext cx="4525280"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Rectangle 15"/>
          <p:cNvSpPr/>
          <p:nvPr userDrawn="1"/>
        </p:nvSpPr>
        <p:spPr>
          <a:xfrm>
            <a:off x="11699099" y="-1588"/>
            <a:ext cx="5185551" cy="5143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a:p>
        </p:txBody>
      </p:sp>
      <p:sp>
        <p:nvSpPr>
          <p:cNvPr id="17" name="Picture Placeholder 6"/>
          <p:cNvSpPr>
            <a:spLocks noGrp="1"/>
          </p:cNvSpPr>
          <p:nvPr>
            <p:ph type="pic" sz="quarter" idx="13"/>
          </p:nvPr>
        </p:nvSpPr>
        <p:spPr>
          <a:xfrm>
            <a:off x="6515099" y="0"/>
            <a:ext cx="5184000" cy="5141914"/>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8" name="Picture Placeholder 6"/>
          <p:cNvSpPr>
            <a:spLocks noGrp="1"/>
          </p:cNvSpPr>
          <p:nvPr>
            <p:ph type="pic" sz="quarter" idx="14"/>
          </p:nvPr>
        </p:nvSpPr>
        <p:spPr>
          <a:xfrm>
            <a:off x="11700650" y="5141515"/>
            <a:ext cx="5184000" cy="5141914"/>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Rectangle 18"/>
          <p:cNvSpPr/>
          <p:nvPr userDrawn="1"/>
        </p:nvSpPr>
        <p:spPr>
          <a:xfrm>
            <a:off x="6515099" y="5141913"/>
            <a:ext cx="5185551" cy="5143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a:p>
        </p:txBody>
      </p:sp>
      <p:sp>
        <p:nvSpPr>
          <p:cNvPr id="22" name="Text Placeholder 5"/>
          <p:cNvSpPr>
            <a:spLocks noGrp="1"/>
          </p:cNvSpPr>
          <p:nvPr>
            <p:ph type="body" sz="quarter" idx="12" hasCustomPrompt="1"/>
          </p:nvPr>
        </p:nvSpPr>
        <p:spPr>
          <a:xfrm>
            <a:off x="12496800" y="1973417"/>
            <a:ext cx="3666978" cy="2007738"/>
          </a:xfrm>
        </p:spPr>
        <p:txBody>
          <a:bodyPr anchor="t"/>
          <a:lstStyle>
            <a:lvl1pPr marL="0" indent="0" algn="l">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5" hasCustomPrompt="1"/>
          </p:nvPr>
        </p:nvSpPr>
        <p:spPr>
          <a:xfrm>
            <a:off x="12496800" y="1314180"/>
            <a:ext cx="3666978" cy="586241"/>
          </a:xfrm>
        </p:spPr>
        <p:txBody>
          <a:bodyPr anchor="b">
            <a:normAutofit/>
          </a:bodyPr>
          <a:lstStyle>
            <a:lvl1pPr marL="0" indent="0" algn="l">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26" name="Text Placeholder 5"/>
          <p:cNvSpPr>
            <a:spLocks noGrp="1"/>
          </p:cNvSpPr>
          <p:nvPr>
            <p:ph type="body" sz="quarter" idx="16" hasCustomPrompt="1"/>
          </p:nvPr>
        </p:nvSpPr>
        <p:spPr>
          <a:xfrm>
            <a:off x="7302522" y="7014529"/>
            <a:ext cx="3666978" cy="2007738"/>
          </a:xfrm>
        </p:spPr>
        <p:txBody>
          <a:bodyPr anchor="t"/>
          <a:lstStyle>
            <a:lvl1pPr marL="0" indent="0" algn="r">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17" hasCustomPrompt="1"/>
          </p:nvPr>
        </p:nvSpPr>
        <p:spPr>
          <a:xfrm>
            <a:off x="7302522" y="6355292"/>
            <a:ext cx="3666978" cy="586241"/>
          </a:xfrm>
        </p:spPr>
        <p:txBody>
          <a:bodyPr anchor="b">
            <a:normAutofit/>
          </a:bodyPr>
          <a:lstStyle>
            <a:lvl1pPr marL="0" indent="0" algn="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Tree>
    <p:extLst>
      <p:ext uri="{BB962C8B-B14F-4D97-AF65-F5344CB8AC3E}">
        <p14:creationId xmlns:p14="http://schemas.microsoft.com/office/powerpoint/2010/main" val="356142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2050"/>
                            </p:stCondLst>
                            <p:childTnLst>
                              <p:par>
                                <p:cTn id="14" presetID="10"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2550"/>
                            </p:stCondLst>
                            <p:childTnLst>
                              <p:par>
                                <p:cTn id="18" presetID="10"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3050"/>
                            </p:stCondLst>
                            <p:childTnLst>
                              <p:par>
                                <p:cTn id="22" presetID="10"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3550"/>
                            </p:stCondLst>
                            <p:childTnLst>
                              <p:par>
                                <p:cTn id="26" presetID="22" presetClass="entr" presetSubtype="8" fill="hold" grpId="0" nodeType="afterEffect">
                                  <p:stCondLst>
                                    <p:cond delay="0"/>
                                  </p:stCondLst>
                                  <p:childTnLst>
                                    <p:set>
                                      <p:cBhvr>
                                        <p:cTn id="27" dur="1" fill="hold">
                                          <p:stCondLst>
                                            <p:cond delay="0"/>
                                          </p:stCondLst>
                                        </p:cTn>
                                        <p:tgtEl>
                                          <p:spTgt spid="23">
                                            <p:txEl>
                                              <p:pRg st="0" end="0"/>
                                            </p:txEl>
                                          </p:spTgt>
                                        </p:tgtEl>
                                        <p:attrNameLst>
                                          <p:attrName>style.visibility</p:attrName>
                                        </p:attrNameLst>
                                      </p:cBhvr>
                                      <p:to>
                                        <p:strVal val="visible"/>
                                      </p:to>
                                    </p:set>
                                    <p:animEffect transition="in" filter="wipe(left)">
                                      <p:cBhvr>
                                        <p:cTn id="28" dur="500"/>
                                        <p:tgtEl>
                                          <p:spTgt spid="23">
                                            <p:txEl>
                                              <p:pRg st="0" end="0"/>
                                            </p:txEl>
                                          </p:spTgt>
                                        </p:tgtEl>
                                      </p:cBhvr>
                                    </p:animEffect>
                                  </p:childTnLst>
                                </p:cTn>
                              </p:par>
                            </p:childTnLst>
                          </p:cTn>
                        </p:par>
                        <p:par>
                          <p:cTn id="29" fill="hold">
                            <p:stCondLst>
                              <p:cond delay="4050"/>
                            </p:stCondLst>
                            <p:childTnLst>
                              <p:par>
                                <p:cTn id="30" presetID="10" presetClass="entr" presetSubtype="0" fill="hold" grpId="0" nodeType="afterEffect">
                                  <p:stCondLst>
                                    <p:cond delay="25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par>
                          <p:cTn id="33" fill="hold">
                            <p:stCondLst>
                              <p:cond delay="4800"/>
                            </p:stCondLst>
                            <p:childTnLst>
                              <p:par>
                                <p:cTn id="34" presetID="22" presetClass="entr" presetSubtype="2" fill="hold" grpId="0" nodeType="afterEffect">
                                  <p:stCondLst>
                                    <p:cond delay="0"/>
                                  </p:stCondLst>
                                  <p:childTnLst>
                                    <p:set>
                                      <p:cBhvr>
                                        <p:cTn id="35" dur="1" fill="hold">
                                          <p:stCondLst>
                                            <p:cond delay="0"/>
                                          </p:stCondLst>
                                        </p:cTn>
                                        <p:tgtEl>
                                          <p:spTgt spid="27">
                                            <p:txEl>
                                              <p:pRg st="0" end="0"/>
                                            </p:txEl>
                                          </p:spTgt>
                                        </p:tgtEl>
                                        <p:attrNameLst>
                                          <p:attrName>style.visibility</p:attrName>
                                        </p:attrNameLst>
                                      </p:cBhvr>
                                      <p:to>
                                        <p:strVal val="visible"/>
                                      </p:to>
                                    </p:set>
                                    <p:animEffect transition="in" filter="wipe(right)">
                                      <p:cBhvr>
                                        <p:cTn id="36" dur="500"/>
                                        <p:tgtEl>
                                          <p:spTgt spid="27">
                                            <p:txEl>
                                              <p:pRg st="0" end="0"/>
                                            </p:txEl>
                                          </p:spTgt>
                                        </p:tgtEl>
                                      </p:cBhvr>
                                    </p:animEffect>
                                  </p:childTnLst>
                                </p:cTn>
                              </p:par>
                            </p:childTnLst>
                          </p:cTn>
                        </p:par>
                        <p:par>
                          <p:cTn id="37" fill="hold">
                            <p:stCondLst>
                              <p:cond delay="5300"/>
                            </p:stCondLst>
                            <p:childTnLst>
                              <p:par>
                                <p:cTn id="38" presetID="10" presetClass="entr" presetSubtype="0" fill="hold" grpId="0" nodeType="afterEffect">
                                  <p:stCondLst>
                                    <p:cond delay="25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animBg="1"/>
      <p:bldP spid="19" grpId="0" animBg="1"/>
      <p:bldP spid="22" grpId="0">
        <p:tmplLst>
          <p:tmpl>
            <p:tnLst>
              <p:par>
                <p:cTn presetID="10" presetClass="entr" presetSubtype="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6" grpId="0">
        <p:tmplLst>
          <p:tmpl>
            <p:tnLst>
              <p:par>
                <p:cTn presetID="10" presetClass="entr" presetSubtype="0" fill="hold" nodeType="afterEffect">
                  <p:stCondLst>
                    <p:cond delay="25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22" presetClass="entr" presetSubtype="2"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wipe(right)">
                      <p:cBhvr>
                        <p:cTn dur="500"/>
                        <p:tgtEl>
                          <p:spTgt spid="27"/>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images an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6" name="Picture Placeholder 6"/>
          <p:cNvSpPr>
            <a:spLocks noGrp="1"/>
          </p:cNvSpPr>
          <p:nvPr>
            <p:ph type="pic" sz="quarter" idx="14"/>
          </p:nvPr>
        </p:nvSpPr>
        <p:spPr>
          <a:xfrm>
            <a:off x="1403350" y="5191943"/>
            <a:ext cx="4222750" cy="3685425"/>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Picture Placeholder 6"/>
          <p:cNvSpPr>
            <a:spLocks noGrp="1"/>
          </p:cNvSpPr>
          <p:nvPr>
            <p:ph type="pic" sz="quarter" idx="15"/>
          </p:nvPr>
        </p:nvSpPr>
        <p:spPr>
          <a:xfrm>
            <a:off x="1403350" y="1398588"/>
            <a:ext cx="4222750" cy="3685425"/>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6"/>
          </p:nvPr>
        </p:nvSpPr>
        <p:spPr>
          <a:xfrm>
            <a:off x="5748803" y="1398587"/>
            <a:ext cx="3395197" cy="7488238"/>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Title 1"/>
          <p:cNvSpPr>
            <a:spLocks noGrp="1"/>
          </p:cNvSpPr>
          <p:nvPr>
            <p:ph type="title" hasCustomPrompt="1"/>
          </p:nvPr>
        </p:nvSpPr>
        <p:spPr>
          <a:xfrm>
            <a:off x="11169650" y="1398589"/>
            <a:ext cx="5175250"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4" name="Text Placeholder 5"/>
          <p:cNvSpPr>
            <a:spLocks noGrp="1"/>
          </p:cNvSpPr>
          <p:nvPr>
            <p:ph type="body" sz="quarter" idx="12" hasCustomPrompt="1"/>
          </p:nvPr>
        </p:nvSpPr>
        <p:spPr>
          <a:xfrm>
            <a:off x="11188700" y="5360988"/>
            <a:ext cx="5175250"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15" name="Straight Connector 14"/>
          <p:cNvCxnSpPr/>
          <p:nvPr userDrawn="1"/>
        </p:nvCxnSpPr>
        <p:spPr>
          <a:xfrm>
            <a:off x="11267147" y="5141913"/>
            <a:ext cx="7020853" cy="793"/>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806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2" presetClass="entr" presetSubtype="1" decel="100000" fill="hold" grpId="0" nodeType="afterEffect">
                                  <p:stCondLst>
                                    <p:cond delay="250"/>
                                  </p:stCondLst>
                                  <p:iterate type="wd">
                                    <p:tmPct val="10000"/>
                                  </p:iterate>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0-#ppt_h/2"/>
                                          </p:val>
                                        </p:tav>
                                        <p:tav tm="100000">
                                          <p:val>
                                            <p:strVal val="#ppt_y"/>
                                          </p:val>
                                        </p:tav>
                                      </p:tavLst>
                                    </p:anim>
                                  </p:childTnLst>
                                </p:cTn>
                              </p:par>
                            </p:childTnLst>
                          </p:cTn>
                        </p:par>
                        <p:par>
                          <p:cTn id="21" fill="hold">
                            <p:stCondLst>
                              <p:cond delay="3050"/>
                            </p:stCondLst>
                            <p:childTnLst>
                              <p:par>
                                <p:cTn id="22" presetID="22" presetClass="entr" presetSubtype="2"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right)">
                                      <p:cBhvr>
                                        <p:cTn id="24" dur="500"/>
                                        <p:tgtEl>
                                          <p:spTgt spid="15"/>
                                        </p:tgtEl>
                                      </p:cBhvr>
                                    </p:animEffect>
                                  </p:childTnLst>
                                </p:cTn>
                              </p:par>
                            </p:childTnLst>
                          </p:cTn>
                        </p:par>
                        <p:par>
                          <p:cTn id="25" fill="hold">
                            <p:stCondLst>
                              <p:cond delay="3550"/>
                            </p:stCondLst>
                            <p:childTnLst>
                              <p:par>
                                <p:cTn id="26" presetID="10" presetClass="entr" presetSubtype="0" fill="hold" grpId="0" nodeType="afterEffect">
                                  <p:stCondLst>
                                    <p:cond delay="25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3" grpId="0"/>
      <p:bldP spid="14" grpId="0">
        <p:tmplLst>
          <p:tmpl>
            <p:tnLst>
              <p:par>
                <p:cTn presetID="10" presetClass="entr" presetSubtype="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images and text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Picture Placeholder 6"/>
          <p:cNvSpPr>
            <a:spLocks noGrp="1"/>
          </p:cNvSpPr>
          <p:nvPr>
            <p:ph type="pic" sz="quarter" idx="15"/>
          </p:nvPr>
        </p:nvSpPr>
        <p:spPr>
          <a:xfrm>
            <a:off x="1403350" y="1398588"/>
            <a:ext cx="5372594" cy="7478780"/>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Picture Placeholder 6"/>
          <p:cNvSpPr>
            <a:spLocks noGrp="1"/>
          </p:cNvSpPr>
          <p:nvPr>
            <p:ph type="pic" sz="quarter" idx="13"/>
          </p:nvPr>
        </p:nvSpPr>
        <p:spPr>
          <a:xfrm>
            <a:off x="6905033" y="5492818"/>
            <a:ext cx="3240480" cy="3384550"/>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Picture Placeholder 6"/>
          <p:cNvSpPr>
            <a:spLocks noGrp="1"/>
          </p:cNvSpPr>
          <p:nvPr>
            <p:ph type="pic" sz="quarter" idx="16"/>
          </p:nvPr>
        </p:nvSpPr>
        <p:spPr>
          <a:xfrm>
            <a:off x="10274602" y="5492818"/>
            <a:ext cx="3240480" cy="3384550"/>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Picture Placeholder 6"/>
          <p:cNvSpPr>
            <a:spLocks noGrp="1"/>
          </p:cNvSpPr>
          <p:nvPr>
            <p:ph type="pic" sz="quarter" idx="17"/>
          </p:nvPr>
        </p:nvSpPr>
        <p:spPr>
          <a:xfrm>
            <a:off x="13644170" y="5492818"/>
            <a:ext cx="3240480" cy="3384550"/>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Title 1"/>
          <p:cNvSpPr>
            <a:spLocks noGrp="1"/>
          </p:cNvSpPr>
          <p:nvPr>
            <p:ph type="title" hasCustomPrompt="1"/>
          </p:nvPr>
        </p:nvSpPr>
        <p:spPr>
          <a:xfrm>
            <a:off x="7127875" y="1398589"/>
            <a:ext cx="4041775" cy="3648420"/>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3" name="Text Placeholder 5"/>
          <p:cNvSpPr>
            <a:spLocks noGrp="1"/>
          </p:cNvSpPr>
          <p:nvPr>
            <p:ph type="body" sz="quarter" idx="12" hasCustomPrompt="1"/>
          </p:nvPr>
        </p:nvSpPr>
        <p:spPr>
          <a:xfrm>
            <a:off x="11788726" y="1398588"/>
            <a:ext cx="5095924" cy="3648421"/>
          </a:xfrm>
        </p:spPr>
        <p:txBody>
          <a:bodyPr anchor="ctr"/>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46776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250"/>
                            </p:stCondLst>
                            <p:childTnLst>
                              <p:par>
                                <p:cTn id="13" presetID="10" presetClass="entr" presetSubtype="0" fill="hold" grpId="0" nodeType="after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000"/>
                            </p:stCondLst>
                            <p:childTnLst>
                              <p:par>
                                <p:cTn id="17" presetID="10" presetClass="entr" presetSubtype="0" fill="hold" grpId="0" nodeType="afterEffect">
                                  <p:stCondLst>
                                    <p:cond delay="2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750"/>
                            </p:stCondLst>
                            <p:childTnLst>
                              <p:par>
                                <p:cTn id="21" presetID="2" presetClass="entr" presetSubtype="1" decel="100000" fill="hold" grpId="0" nodeType="afterEffect">
                                  <p:stCondLst>
                                    <p:cond delay="250"/>
                                  </p:stCondLst>
                                  <p:iterate type="wd">
                                    <p:tmPct val="10000"/>
                                  </p:iterate>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ppt_x"/>
                                          </p:val>
                                        </p:tav>
                                        <p:tav tm="100000">
                                          <p:val>
                                            <p:strVal val="#ppt_x"/>
                                          </p:val>
                                        </p:tav>
                                      </p:tavLst>
                                    </p:anim>
                                    <p:anim calcmode="lin" valueType="num">
                                      <p:cBhvr additive="base">
                                        <p:cTn id="24" dur="1000" fill="hold"/>
                                        <p:tgtEl>
                                          <p:spTgt spid="12"/>
                                        </p:tgtEl>
                                        <p:attrNameLst>
                                          <p:attrName>ppt_y</p:attrName>
                                        </p:attrNameLst>
                                      </p:cBhvr>
                                      <p:tavLst>
                                        <p:tav tm="0">
                                          <p:val>
                                            <p:strVal val="0-#ppt_h/2"/>
                                          </p:val>
                                        </p:tav>
                                        <p:tav tm="100000">
                                          <p:val>
                                            <p:strVal val="#ppt_y"/>
                                          </p:val>
                                        </p:tav>
                                      </p:tavLst>
                                    </p:anim>
                                  </p:childTnLst>
                                </p:cTn>
                              </p:par>
                            </p:childTnLst>
                          </p:cTn>
                        </p:par>
                        <p:par>
                          <p:cTn id="25" fill="hold">
                            <p:stCondLst>
                              <p:cond delay="4300"/>
                            </p:stCondLst>
                            <p:childTnLst>
                              <p:par>
                                <p:cTn id="26" presetID="10" presetClass="entr" presetSubtype="0" fill="hold" grpId="0" nodeType="afterEffect">
                                  <p:stCondLst>
                                    <p:cond delay="25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2" grpId="0"/>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images and text 3">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6" name="Title 1"/>
          <p:cNvSpPr>
            <a:spLocks noGrp="1"/>
          </p:cNvSpPr>
          <p:nvPr>
            <p:ph type="title" hasCustomPrompt="1"/>
          </p:nvPr>
        </p:nvSpPr>
        <p:spPr>
          <a:xfrm>
            <a:off x="3022600" y="1250122"/>
            <a:ext cx="12242800" cy="1042908"/>
          </a:xfrm>
        </p:spPr>
        <p:txBody>
          <a:bodyPr anchor="b"/>
          <a:lstStyle>
            <a:lvl1pPr algn="ctr">
              <a:defRPr/>
            </a:lvl1pPr>
          </a:lstStyle>
          <a:p>
            <a:r>
              <a:rPr kumimoji="1" lang="en-US" altLang="ja-JP" dirty="0"/>
              <a:t>Slide title goes here</a:t>
            </a:r>
            <a:endParaRPr kumimoji="1" lang="ja-JP" altLang="en-US" dirty="0"/>
          </a:p>
        </p:txBody>
      </p:sp>
      <p:sp>
        <p:nvSpPr>
          <p:cNvPr id="7" name="Text Placeholder 5"/>
          <p:cNvSpPr>
            <a:spLocks noGrp="1"/>
          </p:cNvSpPr>
          <p:nvPr>
            <p:ph type="body" sz="quarter" idx="16" hasCustomPrompt="1"/>
          </p:nvPr>
        </p:nvSpPr>
        <p:spPr>
          <a:xfrm>
            <a:off x="3022601" y="2293030"/>
            <a:ext cx="12242800" cy="440459"/>
          </a:xfrm>
        </p:spPr>
        <p:txBody>
          <a:bodyPr anchor="t"/>
          <a:lstStyle>
            <a:lvl1pPr marL="0" indent="0" algn="ctr">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8" name="Picture Placeholder 6"/>
          <p:cNvSpPr>
            <a:spLocks noGrp="1"/>
          </p:cNvSpPr>
          <p:nvPr>
            <p:ph type="pic" sz="quarter" idx="15"/>
          </p:nvPr>
        </p:nvSpPr>
        <p:spPr>
          <a:xfrm>
            <a:off x="6515100" y="3633899"/>
            <a:ext cx="2331583" cy="233158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Text Placeholder 5"/>
          <p:cNvSpPr>
            <a:spLocks noGrp="1"/>
          </p:cNvSpPr>
          <p:nvPr>
            <p:ph type="body" sz="quarter" idx="12" hasCustomPrompt="1"/>
          </p:nvPr>
        </p:nvSpPr>
        <p:spPr>
          <a:xfrm>
            <a:off x="1403350" y="4442002"/>
            <a:ext cx="4377104" cy="1421200"/>
          </a:xfrm>
        </p:spPr>
        <p:txBody>
          <a:bodyPr anchor="t"/>
          <a:lstStyle>
            <a:lvl1pPr marL="0" indent="0" algn="r">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4" hasCustomPrompt="1"/>
          </p:nvPr>
        </p:nvSpPr>
        <p:spPr>
          <a:xfrm>
            <a:off x="1403350" y="3782765"/>
            <a:ext cx="4377104" cy="586241"/>
          </a:xfrm>
        </p:spPr>
        <p:txBody>
          <a:bodyPr anchor="b">
            <a:normAutofit/>
          </a:bodyPr>
          <a:lstStyle>
            <a:lvl1pPr marL="0" indent="0" algn="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1" name="Picture Placeholder 6"/>
          <p:cNvSpPr>
            <a:spLocks noGrp="1"/>
          </p:cNvSpPr>
          <p:nvPr>
            <p:ph type="pic" sz="quarter" idx="17"/>
          </p:nvPr>
        </p:nvSpPr>
        <p:spPr>
          <a:xfrm>
            <a:off x="9446987" y="3633899"/>
            <a:ext cx="2331583" cy="233158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Text Placeholder 5"/>
          <p:cNvSpPr>
            <a:spLocks noGrp="1"/>
          </p:cNvSpPr>
          <p:nvPr>
            <p:ph type="body" sz="quarter" idx="18" hasCustomPrompt="1"/>
          </p:nvPr>
        </p:nvSpPr>
        <p:spPr>
          <a:xfrm>
            <a:off x="12507546" y="4442002"/>
            <a:ext cx="4377104"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3" name="Text Placeholder 5"/>
          <p:cNvSpPr>
            <a:spLocks noGrp="1"/>
          </p:cNvSpPr>
          <p:nvPr>
            <p:ph type="body" sz="quarter" idx="19" hasCustomPrompt="1"/>
          </p:nvPr>
        </p:nvSpPr>
        <p:spPr>
          <a:xfrm>
            <a:off x="12507546" y="3782765"/>
            <a:ext cx="437710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4" name="Picture Placeholder 6"/>
          <p:cNvSpPr>
            <a:spLocks noGrp="1"/>
          </p:cNvSpPr>
          <p:nvPr>
            <p:ph type="pic" sz="quarter" idx="20"/>
          </p:nvPr>
        </p:nvSpPr>
        <p:spPr>
          <a:xfrm>
            <a:off x="6515100" y="6545785"/>
            <a:ext cx="2331583" cy="233158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5" name="Text Placeholder 5"/>
          <p:cNvSpPr>
            <a:spLocks noGrp="1"/>
          </p:cNvSpPr>
          <p:nvPr>
            <p:ph type="body" sz="quarter" idx="21" hasCustomPrompt="1"/>
          </p:nvPr>
        </p:nvSpPr>
        <p:spPr>
          <a:xfrm>
            <a:off x="1403350" y="7353888"/>
            <a:ext cx="4377104" cy="1421200"/>
          </a:xfrm>
        </p:spPr>
        <p:txBody>
          <a:bodyPr anchor="t"/>
          <a:lstStyle>
            <a:lvl1pPr marL="0" indent="0" algn="r">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2" hasCustomPrompt="1"/>
          </p:nvPr>
        </p:nvSpPr>
        <p:spPr>
          <a:xfrm>
            <a:off x="1403350" y="6694651"/>
            <a:ext cx="4377104" cy="586241"/>
          </a:xfrm>
        </p:spPr>
        <p:txBody>
          <a:bodyPr anchor="b">
            <a:normAutofit/>
          </a:bodyPr>
          <a:lstStyle>
            <a:lvl1pPr marL="0" indent="0" algn="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7" name="Picture Placeholder 6"/>
          <p:cNvSpPr>
            <a:spLocks noGrp="1"/>
          </p:cNvSpPr>
          <p:nvPr>
            <p:ph type="pic" sz="quarter" idx="23"/>
          </p:nvPr>
        </p:nvSpPr>
        <p:spPr>
          <a:xfrm>
            <a:off x="9446987" y="6545785"/>
            <a:ext cx="2331583" cy="233158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8" name="Text Placeholder 5"/>
          <p:cNvSpPr>
            <a:spLocks noGrp="1"/>
          </p:cNvSpPr>
          <p:nvPr>
            <p:ph type="body" sz="quarter" idx="24" hasCustomPrompt="1"/>
          </p:nvPr>
        </p:nvSpPr>
        <p:spPr>
          <a:xfrm>
            <a:off x="12507546" y="7353888"/>
            <a:ext cx="4377104"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9" name="Text Placeholder 5"/>
          <p:cNvSpPr>
            <a:spLocks noGrp="1"/>
          </p:cNvSpPr>
          <p:nvPr>
            <p:ph type="body" sz="quarter" idx="25" hasCustomPrompt="1"/>
          </p:nvPr>
        </p:nvSpPr>
        <p:spPr>
          <a:xfrm>
            <a:off x="12507546" y="6694651"/>
            <a:ext cx="437710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92503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205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2550"/>
                            </p:stCondLst>
                            <p:childTnLst>
                              <p:par>
                                <p:cTn id="18" presetID="22" presetClass="entr" presetSubtype="2" fill="hold" grpId="0" nodeType="afterEffect">
                                  <p:stCondLst>
                                    <p:cond delay="25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right)">
                                      <p:cBhvr>
                                        <p:cTn id="20" dur="500"/>
                                        <p:tgtEl>
                                          <p:spTgt spid="10">
                                            <p:txEl>
                                              <p:pRg st="0" end="0"/>
                                            </p:txEl>
                                          </p:spTgt>
                                        </p:tgtEl>
                                      </p:cBhvr>
                                    </p:animEffect>
                                  </p:childTnLst>
                                </p:cTn>
                              </p:par>
                            </p:childTnLst>
                          </p:cTn>
                        </p:par>
                        <p:par>
                          <p:cTn id="21" fill="hold">
                            <p:stCondLst>
                              <p:cond delay="3300"/>
                            </p:stCondLst>
                            <p:childTnLst>
                              <p:par>
                                <p:cTn id="22" presetID="10" presetClass="entr" presetSubtype="0" fill="hold" grpId="0" nodeType="afterEffect">
                                  <p:stCondLst>
                                    <p:cond delay="25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405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4550"/>
                            </p:stCondLst>
                            <p:childTnLst>
                              <p:par>
                                <p:cTn id="30" presetID="22" presetClass="entr" presetSubtype="8" fill="hold" grpId="0" nodeType="afterEffect">
                                  <p:stCondLst>
                                    <p:cond delay="25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left)">
                                      <p:cBhvr>
                                        <p:cTn id="32" dur="500"/>
                                        <p:tgtEl>
                                          <p:spTgt spid="13">
                                            <p:txEl>
                                              <p:pRg st="0" end="0"/>
                                            </p:txEl>
                                          </p:spTgt>
                                        </p:tgtEl>
                                      </p:cBhvr>
                                    </p:animEffect>
                                  </p:childTnLst>
                                </p:cTn>
                              </p:par>
                            </p:childTnLst>
                          </p:cTn>
                        </p:par>
                        <p:par>
                          <p:cTn id="33" fill="hold">
                            <p:stCondLst>
                              <p:cond delay="5300"/>
                            </p:stCondLst>
                            <p:childTnLst>
                              <p:par>
                                <p:cTn id="34" presetID="10" presetClass="entr" presetSubtype="0" fill="hold" grpId="0" nodeType="afterEffect">
                                  <p:stCondLst>
                                    <p:cond delay="25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6050"/>
                            </p:stCondLst>
                            <p:childTnLst>
                              <p:par>
                                <p:cTn id="38" presetID="10"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par>
                          <p:cTn id="41" fill="hold">
                            <p:stCondLst>
                              <p:cond delay="6550"/>
                            </p:stCondLst>
                            <p:childTnLst>
                              <p:par>
                                <p:cTn id="42" presetID="22" presetClass="entr" presetSubtype="2" fill="hold" grpId="0" nodeType="afterEffect">
                                  <p:stCondLst>
                                    <p:cond delay="25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wipe(right)">
                                      <p:cBhvr>
                                        <p:cTn id="44" dur="500"/>
                                        <p:tgtEl>
                                          <p:spTgt spid="16">
                                            <p:txEl>
                                              <p:pRg st="0" end="0"/>
                                            </p:txEl>
                                          </p:spTgt>
                                        </p:tgtEl>
                                      </p:cBhvr>
                                    </p:animEffect>
                                  </p:childTnLst>
                                </p:cTn>
                              </p:par>
                            </p:childTnLst>
                          </p:cTn>
                        </p:par>
                        <p:par>
                          <p:cTn id="45" fill="hold">
                            <p:stCondLst>
                              <p:cond delay="7300"/>
                            </p:stCondLst>
                            <p:childTnLst>
                              <p:par>
                                <p:cTn id="46" presetID="10" presetClass="entr" presetSubtype="0" fill="hold" grpId="0" nodeType="afterEffect">
                                  <p:stCondLst>
                                    <p:cond delay="25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par>
                          <p:cTn id="49" fill="hold">
                            <p:stCondLst>
                              <p:cond delay="8050"/>
                            </p:stCondLst>
                            <p:childTnLst>
                              <p:par>
                                <p:cTn id="50" presetID="10" presetClass="entr" presetSubtype="0"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par>
                          <p:cTn id="53" fill="hold">
                            <p:stCondLst>
                              <p:cond delay="8550"/>
                            </p:stCondLst>
                            <p:childTnLst>
                              <p:par>
                                <p:cTn id="54" presetID="22" presetClass="entr" presetSubtype="8" fill="hold" grpId="0" nodeType="afterEffect">
                                  <p:stCondLst>
                                    <p:cond delay="250"/>
                                  </p:stCondLst>
                                  <p:childTnLst>
                                    <p:set>
                                      <p:cBhvr>
                                        <p:cTn id="55" dur="1" fill="hold">
                                          <p:stCondLst>
                                            <p:cond delay="0"/>
                                          </p:stCondLst>
                                        </p:cTn>
                                        <p:tgtEl>
                                          <p:spTgt spid="19">
                                            <p:txEl>
                                              <p:pRg st="0" end="0"/>
                                            </p:txEl>
                                          </p:spTgt>
                                        </p:tgtEl>
                                        <p:attrNameLst>
                                          <p:attrName>style.visibility</p:attrName>
                                        </p:attrNameLst>
                                      </p:cBhvr>
                                      <p:to>
                                        <p:strVal val="visible"/>
                                      </p:to>
                                    </p:set>
                                    <p:animEffect transition="in" filter="wipe(left)">
                                      <p:cBhvr>
                                        <p:cTn id="56" dur="500"/>
                                        <p:tgtEl>
                                          <p:spTgt spid="19">
                                            <p:txEl>
                                              <p:pRg st="0" end="0"/>
                                            </p:txEl>
                                          </p:spTgt>
                                        </p:tgtEl>
                                      </p:cBhvr>
                                    </p:animEffect>
                                  </p:childTnLst>
                                </p:cTn>
                              </p:par>
                            </p:childTnLst>
                          </p:cTn>
                        </p:par>
                        <p:par>
                          <p:cTn id="57" fill="hold">
                            <p:stCondLst>
                              <p:cond delay="9300"/>
                            </p:stCondLst>
                            <p:childTnLst>
                              <p:par>
                                <p:cTn id="58" presetID="10" presetClass="entr" presetSubtype="0" fill="hold" grpId="0" nodeType="afterEffect">
                                  <p:stCondLst>
                                    <p:cond delay="25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animBg="1"/>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22" presetClass="entr" presetSubtype="2"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wipe(right)">
                      <p:cBhvr>
                        <p:cTn dur="500"/>
                        <p:tgtEl>
                          <p:spTgt spid="10"/>
                        </p:tgtEl>
                      </p:cBhvr>
                    </p:animEffect>
                  </p:childTnLst>
                </p:cTn>
              </p:par>
            </p:tnLst>
          </p:tmpl>
        </p:tmplLst>
      </p:bldP>
      <p:bldP spid="11" grpId="0" animBg="1"/>
      <p:bldP spid="12" grpId="0">
        <p:tmplLst>
          <p:tmpl>
            <p:tnLst>
              <p:par>
                <p:cTn presetID="10" presetClass="entr" presetSubtype="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22" presetClass="entr" presetSubtype="8"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animBg="1"/>
      <p:bldP spid="15" grpId="0">
        <p:tmplLst>
          <p:tmpl>
            <p:tnLst>
              <p:par>
                <p:cTn presetID="10" presetClass="entr" presetSubtype="0" fill="hold" nodeType="after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22" presetClass="entr" presetSubtype="2"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wipe(right)">
                      <p:cBhvr>
                        <p:cTn dur="500"/>
                        <p:tgtEl>
                          <p:spTgt spid="16"/>
                        </p:tgtEl>
                      </p:cBhvr>
                    </p:animEffect>
                  </p:childTnLst>
                </p:cTn>
              </p:par>
            </p:tnLst>
          </p:tmpl>
        </p:tmplLst>
      </p:bldP>
      <p:bldP spid="17" grpId="0" animBg="1"/>
      <p:bldP spid="18" grpId="0">
        <p:tmplLst>
          <p:tmpl>
            <p:tnLst>
              <p:par>
                <p:cTn presetID="10" presetClass="entr" presetSubtype="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22" presetClass="entr" presetSubtype="8" fill="hold" nodeType="afterEffect">
                  <p:stCondLst>
                    <p:cond delay="25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images and text 4">
    <p:spTree>
      <p:nvGrpSpPr>
        <p:cNvPr id="1" name=""/>
        <p:cNvGrpSpPr/>
        <p:nvPr/>
      </p:nvGrpSpPr>
      <p:grpSpPr>
        <a:xfrm>
          <a:off x="0" y="0"/>
          <a:ext cx="0" cy="0"/>
          <a:chOff x="0" y="0"/>
          <a:chExt cx="0" cy="0"/>
        </a:xfrm>
      </p:grpSpPr>
      <p:sp>
        <p:nvSpPr>
          <p:cNvPr id="6" name="Picture Placeholder 6"/>
          <p:cNvSpPr>
            <a:spLocks noGrp="1"/>
          </p:cNvSpPr>
          <p:nvPr>
            <p:ph type="pic" sz="quarter" idx="16"/>
          </p:nvPr>
        </p:nvSpPr>
        <p:spPr>
          <a:xfrm>
            <a:off x="13024270" y="5556738"/>
            <a:ext cx="3320630" cy="3320630"/>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Picture Placeholder 6"/>
          <p:cNvSpPr>
            <a:spLocks noGrp="1"/>
          </p:cNvSpPr>
          <p:nvPr>
            <p:ph type="pic" sz="quarter" idx="17"/>
          </p:nvPr>
        </p:nvSpPr>
        <p:spPr>
          <a:xfrm>
            <a:off x="13024270" y="2775858"/>
            <a:ext cx="2780880" cy="2780880"/>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Picture Placeholder 6"/>
          <p:cNvSpPr>
            <a:spLocks noGrp="1"/>
          </p:cNvSpPr>
          <p:nvPr>
            <p:ph type="pic" sz="quarter" idx="15"/>
          </p:nvPr>
        </p:nvSpPr>
        <p:spPr>
          <a:xfrm>
            <a:off x="8866119" y="1398587"/>
            <a:ext cx="4158151" cy="4158151"/>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Picture Placeholder 6"/>
          <p:cNvSpPr>
            <a:spLocks noGrp="1"/>
          </p:cNvSpPr>
          <p:nvPr>
            <p:ph type="pic" sz="quarter" idx="18"/>
          </p:nvPr>
        </p:nvSpPr>
        <p:spPr>
          <a:xfrm>
            <a:off x="10243390" y="5543569"/>
            <a:ext cx="2780880" cy="2780880"/>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cxnSp>
        <p:nvCxnSpPr>
          <p:cNvPr id="11" name="Straight Connector 10"/>
          <p:cNvCxnSpPr/>
          <p:nvPr userDrawn="1"/>
        </p:nvCxnSpPr>
        <p:spPr>
          <a:xfrm>
            <a:off x="1517651" y="5141913"/>
            <a:ext cx="7348468"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a:off x="1403351" y="1398589"/>
            <a:ext cx="5111750"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3" name="Text Placeholder 5"/>
          <p:cNvSpPr>
            <a:spLocks noGrp="1"/>
          </p:cNvSpPr>
          <p:nvPr>
            <p:ph type="body" sz="quarter" idx="12" hasCustomPrompt="1"/>
          </p:nvPr>
        </p:nvSpPr>
        <p:spPr>
          <a:xfrm>
            <a:off x="1422400" y="5360988"/>
            <a:ext cx="5092700"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73096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right)">
                                      <p:cBhvr>
                                        <p:cTn id="23" dur="500"/>
                                        <p:tgtEl>
                                          <p:spTgt spid="11"/>
                                        </p:tgtEl>
                                      </p:cBhvr>
                                    </p:animEffect>
                                  </p:childTnLst>
                                </p:cTn>
                              </p:par>
                              <p:par>
                                <p:cTn id="24" presetID="2" presetClass="entr" presetSubtype="1" decel="100000" fill="hold" grpId="0" nodeType="withEffect">
                                  <p:stCondLst>
                                    <p:cond delay="250"/>
                                  </p:stCondLst>
                                  <p:iterate type="wd">
                                    <p:tmPct val="10000"/>
                                  </p:iterate>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1000" fill="hold"/>
                                        <p:tgtEl>
                                          <p:spTgt spid="12"/>
                                        </p:tgtEl>
                                        <p:attrNameLst>
                                          <p:attrName>ppt_x</p:attrName>
                                        </p:attrNameLst>
                                      </p:cBhvr>
                                      <p:tavLst>
                                        <p:tav tm="0">
                                          <p:val>
                                            <p:strVal val="#ppt_x"/>
                                          </p:val>
                                        </p:tav>
                                        <p:tav tm="100000">
                                          <p:val>
                                            <p:strVal val="#ppt_x"/>
                                          </p:val>
                                        </p:tav>
                                      </p:tavLst>
                                    </p:anim>
                                    <p:anim calcmode="lin" valueType="num">
                                      <p:cBhvr additive="base">
                                        <p:cTn id="27" dur="1000" fill="hold"/>
                                        <p:tgtEl>
                                          <p:spTgt spid="12"/>
                                        </p:tgtEl>
                                        <p:attrNameLst>
                                          <p:attrName>ppt_y</p:attrName>
                                        </p:attrNameLst>
                                      </p:cBhvr>
                                      <p:tavLst>
                                        <p:tav tm="0">
                                          <p:val>
                                            <p:strVal val="0-#ppt_h/2"/>
                                          </p:val>
                                        </p:tav>
                                        <p:tav tm="100000">
                                          <p:val>
                                            <p:strVal val="#ppt_y"/>
                                          </p:val>
                                        </p:tav>
                                      </p:tavLst>
                                    </p:anim>
                                  </p:childTnLst>
                                </p:cTn>
                              </p:par>
                            </p:childTnLst>
                          </p:cTn>
                        </p:par>
                        <p:par>
                          <p:cTn id="28" fill="hold">
                            <p:stCondLst>
                              <p:cond delay="3550"/>
                            </p:stCondLst>
                            <p:childTnLst>
                              <p:par>
                                <p:cTn id="29" presetID="10" presetClass="entr" presetSubtype="0" fill="hold" grpId="0" nodeType="afterEffect">
                                  <p:stCondLst>
                                    <p:cond delay="25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5" grpId="0" animBg="1"/>
      <p:bldP spid="8" grpId="0" animBg="1"/>
      <p:bldP spid="12" grpId="0"/>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images and text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7" name="Picture Placeholder 6"/>
          <p:cNvSpPr>
            <a:spLocks noGrp="1"/>
          </p:cNvSpPr>
          <p:nvPr>
            <p:ph type="pic" sz="quarter" idx="13"/>
          </p:nvPr>
        </p:nvSpPr>
        <p:spPr>
          <a:xfrm>
            <a:off x="1403350" y="2508781"/>
            <a:ext cx="5076000" cy="2633132"/>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Text Placeholder 5"/>
          <p:cNvSpPr>
            <a:spLocks noGrp="1"/>
          </p:cNvSpPr>
          <p:nvPr>
            <p:ph type="body" sz="quarter" idx="14" hasCustomPrompt="1"/>
          </p:nvPr>
        </p:nvSpPr>
        <p:spPr>
          <a:xfrm>
            <a:off x="1403350" y="5226398"/>
            <a:ext cx="5076000" cy="58624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11" name="Picture Placeholder 6"/>
          <p:cNvSpPr>
            <a:spLocks noGrp="1"/>
          </p:cNvSpPr>
          <p:nvPr>
            <p:ph type="pic" sz="quarter" idx="16"/>
          </p:nvPr>
        </p:nvSpPr>
        <p:spPr>
          <a:xfrm>
            <a:off x="6606000" y="2508781"/>
            <a:ext cx="5076000" cy="2633132"/>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Text Placeholder 5"/>
          <p:cNvSpPr>
            <a:spLocks noGrp="1"/>
          </p:cNvSpPr>
          <p:nvPr>
            <p:ph type="body" sz="quarter" idx="18" hasCustomPrompt="1"/>
          </p:nvPr>
        </p:nvSpPr>
        <p:spPr>
          <a:xfrm>
            <a:off x="6606000" y="5226398"/>
            <a:ext cx="5076000" cy="58624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14" name="Picture Placeholder 6"/>
          <p:cNvSpPr>
            <a:spLocks noGrp="1"/>
          </p:cNvSpPr>
          <p:nvPr>
            <p:ph type="pic" sz="quarter" idx="19"/>
          </p:nvPr>
        </p:nvSpPr>
        <p:spPr>
          <a:xfrm>
            <a:off x="11808650" y="2508781"/>
            <a:ext cx="5076000" cy="2633132"/>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6" name="Text Placeholder 5"/>
          <p:cNvSpPr>
            <a:spLocks noGrp="1"/>
          </p:cNvSpPr>
          <p:nvPr>
            <p:ph type="body" sz="quarter" idx="21" hasCustomPrompt="1"/>
          </p:nvPr>
        </p:nvSpPr>
        <p:spPr>
          <a:xfrm>
            <a:off x="11808650" y="5226398"/>
            <a:ext cx="5076000" cy="586241"/>
          </a:xfrm>
        </p:spPr>
        <p:txBody>
          <a:bodyPr anchor="b">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21" name="Title 1"/>
          <p:cNvSpPr>
            <a:spLocks noGrp="1"/>
          </p:cNvSpPr>
          <p:nvPr>
            <p:ph type="title" hasCustomPrompt="1"/>
          </p:nvPr>
        </p:nvSpPr>
        <p:spPr>
          <a:xfrm>
            <a:off x="1403350" y="6312877"/>
            <a:ext cx="5724525" cy="2539024"/>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2" name="Text Placeholder 5"/>
          <p:cNvSpPr>
            <a:spLocks noGrp="1"/>
          </p:cNvSpPr>
          <p:nvPr>
            <p:ph type="body" sz="quarter" idx="12" hasCustomPrompt="1"/>
          </p:nvPr>
        </p:nvSpPr>
        <p:spPr>
          <a:xfrm>
            <a:off x="7702063" y="6312877"/>
            <a:ext cx="7563338" cy="2539024"/>
          </a:xfrm>
        </p:spPr>
        <p:txBody>
          <a:bodyPr anchor="ctr"/>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39926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left)">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25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750"/>
                            </p:stCondLst>
                            <p:childTnLst>
                              <p:par>
                                <p:cTn id="17" presetID="22" presetClass="entr" presetSubtype="8"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par>
                          <p:cTn id="20" fill="hold">
                            <p:stCondLst>
                              <p:cond delay="2250"/>
                            </p:stCondLst>
                            <p:childTnLst>
                              <p:par>
                                <p:cTn id="21" presetID="10" presetClass="entr" presetSubtype="0" fill="hold" grpId="0" nodeType="afterEffect">
                                  <p:stCondLst>
                                    <p:cond delay="25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wipe(left)">
                                      <p:cBhvr>
                                        <p:cTn id="27" dur="500"/>
                                        <p:tgtEl>
                                          <p:spTgt spid="16">
                                            <p:txEl>
                                              <p:pRg st="0" end="0"/>
                                            </p:txEl>
                                          </p:spTgt>
                                        </p:tgtEl>
                                      </p:cBhvr>
                                    </p:animEffect>
                                  </p:childTnLst>
                                </p:cTn>
                              </p:par>
                            </p:childTnLst>
                          </p:cTn>
                        </p:par>
                        <p:par>
                          <p:cTn id="28" fill="hold">
                            <p:stCondLst>
                              <p:cond delay="3500"/>
                            </p:stCondLst>
                            <p:childTnLst>
                              <p:par>
                                <p:cTn id="29" presetID="2" presetClass="entr" presetSubtype="4" decel="100000" fill="hold" grpId="0" nodeType="afterEffect">
                                  <p:stCondLst>
                                    <p:cond delay="250"/>
                                  </p:stCondLst>
                                  <p:iterate type="wd">
                                    <p:tmPct val="10000"/>
                                  </p:iterate>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ppt_x"/>
                                          </p:val>
                                        </p:tav>
                                        <p:tav tm="100000">
                                          <p:val>
                                            <p:strVal val="#ppt_x"/>
                                          </p:val>
                                        </p:tav>
                                      </p:tavLst>
                                    </p:anim>
                                    <p:anim calcmode="lin" valueType="num">
                                      <p:cBhvr additive="base">
                                        <p:cTn id="32" dur="1000" fill="hold"/>
                                        <p:tgtEl>
                                          <p:spTgt spid="21"/>
                                        </p:tgtEl>
                                        <p:attrNameLst>
                                          <p:attrName>ppt_y</p:attrName>
                                        </p:attrNameLst>
                                      </p:cBhvr>
                                      <p:tavLst>
                                        <p:tav tm="0">
                                          <p:val>
                                            <p:strVal val="1+#ppt_h/2"/>
                                          </p:val>
                                        </p:tav>
                                        <p:tav tm="100000">
                                          <p:val>
                                            <p:strVal val="#ppt_y"/>
                                          </p:val>
                                        </p:tav>
                                      </p:tavLst>
                                    </p:anim>
                                  </p:childTnLst>
                                </p:cTn>
                              </p:par>
                            </p:childTnLst>
                          </p:cTn>
                        </p:par>
                        <p:par>
                          <p:cTn id="33" fill="hold">
                            <p:stCondLst>
                              <p:cond delay="5050"/>
                            </p:stCondLst>
                            <p:childTnLst>
                              <p:par>
                                <p:cTn id="34" presetID="10" presetClass="entr" presetSubtype="0" fill="hold" grpId="0" nodeType="afterEffect">
                                  <p:stCondLst>
                                    <p:cond delay="25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1" grpId="0" animBg="1"/>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animBg="1"/>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21" grpId="0"/>
      <p:bldP spid="22" grpId="0">
        <p:tmplLst>
          <p:tmpl>
            <p:tnLst>
              <p:par>
                <p:cTn presetID="10" presetClass="entr" presetSubtype="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right image an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Title 1"/>
          <p:cNvSpPr>
            <a:spLocks noGrp="1"/>
          </p:cNvSpPr>
          <p:nvPr>
            <p:ph type="title" hasCustomPrompt="1"/>
          </p:nvPr>
        </p:nvSpPr>
        <p:spPr>
          <a:xfrm>
            <a:off x="1403349" y="2116810"/>
            <a:ext cx="4518479" cy="3018343"/>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24" hasCustomPrompt="1"/>
          </p:nvPr>
        </p:nvSpPr>
        <p:spPr>
          <a:xfrm>
            <a:off x="1403349" y="5365094"/>
            <a:ext cx="4518480" cy="3512273"/>
          </a:xfrm>
        </p:spPr>
        <p:txBody>
          <a:bodyPr anchor="t"/>
          <a:lstStyle>
            <a:lvl1pPr marL="0" indent="0" algn="just">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7" name="Picture Placeholder 6"/>
          <p:cNvSpPr>
            <a:spLocks noGrp="1"/>
          </p:cNvSpPr>
          <p:nvPr>
            <p:ph type="pic" sz="quarter" idx="15"/>
          </p:nvPr>
        </p:nvSpPr>
        <p:spPr>
          <a:xfrm>
            <a:off x="7127874" y="1398588"/>
            <a:ext cx="9756775" cy="7478780"/>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396362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left image and text">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1412875" y="1398588"/>
            <a:ext cx="9756775" cy="7478780"/>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Title 1"/>
          <p:cNvSpPr>
            <a:spLocks noGrp="1"/>
          </p:cNvSpPr>
          <p:nvPr>
            <p:ph type="title" hasCustomPrompt="1"/>
          </p:nvPr>
        </p:nvSpPr>
        <p:spPr>
          <a:xfrm>
            <a:off x="12366170" y="2116810"/>
            <a:ext cx="4518479" cy="3018343"/>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24" hasCustomPrompt="1"/>
          </p:nvPr>
        </p:nvSpPr>
        <p:spPr>
          <a:xfrm>
            <a:off x="12366170" y="5365094"/>
            <a:ext cx="4518480" cy="3512273"/>
          </a:xfrm>
        </p:spPr>
        <p:txBody>
          <a:bodyPr anchor="t"/>
          <a:lstStyle>
            <a:lvl1pPr marL="0" indent="0" algn="just">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19671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left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1777366" cy="10285414"/>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Rectangle 5"/>
          <p:cNvSpPr/>
          <p:nvPr userDrawn="1"/>
        </p:nvSpPr>
        <p:spPr>
          <a:xfrm>
            <a:off x="11777366" y="-1588"/>
            <a:ext cx="6510634" cy="10286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a:p>
        </p:txBody>
      </p:sp>
      <p:sp>
        <p:nvSpPr>
          <p:cNvPr id="9" name="Title 1"/>
          <p:cNvSpPr>
            <a:spLocks noGrp="1"/>
          </p:cNvSpPr>
          <p:nvPr>
            <p:ph type="title" hasCustomPrompt="1"/>
          </p:nvPr>
        </p:nvSpPr>
        <p:spPr>
          <a:xfrm>
            <a:off x="13007033" y="1398589"/>
            <a:ext cx="4032250"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0" name="Text Placeholder 5"/>
          <p:cNvSpPr>
            <a:spLocks noGrp="1"/>
          </p:cNvSpPr>
          <p:nvPr>
            <p:ph type="body" sz="quarter" idx="12" hasCustomPrompt="1"/>
          </p:nvPr>
        </p:nvSpPr>
        <p:spPr>
          <a:xfrm>
            <a:off x="13026083" y="5360987"/>
            <a:ext cx="4032250" cy="3525837"/>
          </a:xfrm>
        </p:spPr>
        <p:txBody>
          <a:bodyPr anchor="t"/>
          <a:lstStyle>
            <a:lvl1pPr marL="0" indent="0" algn="just">
              <a:spcBef>
                <a:spcPts val="0"/>
              </a:spcBef>
              <a:buFontTx/>
              <a:buNone/>
              <a:defRPr>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23976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2" presetClass="entr" presetSubtype="1" decel="100000" fill="hold" grpId="0" nodeType="withEffect">
                                  <p:stCondLst>
                                    <p:cond delay="250"/>
                                  </p:stCondLst>
                                  <p:iterate type="wd">
                                    <p:tmPct val="10000"/>
                                  </p:iterate>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000" fill="hold"/>
                                        <p:tgtEl>
                                          <p:spTgt spid="9"/>
                                        </p:tgtEl>
                                        <p:attrNameLst>
                                          <p:attrName>ppt_x</p:attrName>
                                        </p:attrNameLst>
                                      </p:cBhvr>
                                      <p:tavLst>
                                        <p:tav tm="0">
                                          <p:val>
                                            <p:strVal val="#ppt_x"/>
                                          </p:val>
                                        </p:tav>
                                        <p:tav tm="100000">
                                          <p:val>
                                            <p:strVal val="#ppt_x"/>
                                          </p:val>
                                        </p:tav>
                                      </p:tavLst>
                                    </p:anim>
                                    <p:anim calcmode="lin" valueType="num">
                                      <p:cBhvr additive="base">
                                        <p:cTn id="15" dur="1000" fill="hold"/>
                                        <p:tgtEl>
                                          <p:spTgt spid="9"/>
                                        </p:tgtEl>
                                        <p:attrNameLst>
                                          <p:attrName>ppt_y</p:attrName>
                                        </p:attrNameLst>
                                      </p:cBhvr>
                                      <p:tavLst>
                                        <p:tav tm="0">
                                          <p:val>
                                            <p:strVal val="0-#ppt_h/2"/>
                                          </p:val>
                                        </p:tav>
                                        <p:tav tm="100000">
                                          <p:val>
                                            <p:strVal val="#ppt_y"/>
                                          </p:val>
                                        </p:tav>
                                      </p:tavLst>
                                    </p:anim>
                                  </p:childTnLst>
                                </p:cTn>
                              </p:par>
                            </p:childTnLst>
                          </p:cTn>
                        </p:par>
                        <p:par>
                          <p:cTn id="16" fill="hold">
                            <p:stCondLst>
                              <p:cond delay="2300"/>
                            </p:stCondLst>
                            <p:childTnLst>
                              <p:par>
                                <p:cTn id="17" presetID="10" presetClass="entr" presetSubtype="0" fill="hold" grpId="0" nodeType="afterEffect">
                                  <p:stCondLst>
                                    <p:cond delay="25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22600" y="3751865"/>
            <a:ext cx="4775200" cy="2781683"/>
          </a:xfrm>
        </p:spPr>
        <p:txBody>
          <a:bodyPr anchor="ctr"/>
          <a:lstStyle>
            <a:lvl1pPr algn="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B54AD89C-DF1E-4948-B597-5DD47B34A9CA}" type="slidenum">
              <a:rPr kumimoji="1" lang="ja-JP" altLang="en-US" smtClean="0"/>
              <a:pPr/>
              <a:t>‹#›</a:t>
            </a:fld>
            <a:endParaRPr kumimoji="1" lang="ja-JP" altLang="en-US" dirty="0"/>
          </a:p>
        </p:txBody>
      </p:sp>
      <p:sp>
        <p:nvSpPr>
          <p:cNvPr id="8" name="Text Placeholder 5"/>
          <p:cNvSpPr>
            <a:spLocks noGrp="1"/>
          </p:cNvSpPr>
          <p:nvPr>
            <p:ph type="body" sz="quarter" idx="12" hasCustomPrompt="1"/>
          </p:nvPr>
        </p:nvSpPr>
        <p:spPr>
          <a:xfrm>
            <a:off x="8280401" y="1398588"/>
            <a:ext cx="6984999" cy="7478779"/>
          </a:xfrm>
        </p:spPr>
        <p:txBody>
          <a:bodyPr anchor="ctr"/>
          <a:lstStyle>
            <a:lvl1pPr marL="285750" indent="-285750" algn="l">
              <a:spcBef>
                <a:spcPts val="1800"/>
              </a:spcBef>
              <a:buFont typeface="Wingdings" panose="05000000000000000000" pitchFamily="2" charset="2"/>
              <a:buChar char="l"/>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04405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25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tmplLst>
          <p:tmpl lvl="1">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 image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0"/>
            <a:ext cx="3049200" cy="5141913"/>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Picture Placeholder 6"/>
          <p:cNvSpPr>
            <a:spLocks noGrp="1"/>
          </p:cNvSpPr>
          <p:nvPr>
            <p:ph type="pic" sz="quarter" idx="14"/>
          </p:nvPr>
        </p:nvSpPr>
        <p:spPr>
          <a:xfrm>
            <a:off x="3047760" y="0"/>
            <a:ext cx="3049200" cy="5141913"/>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Picture Placeholder 6"/>
          <p:cNvSpPr>
            <a:spLocks noGrp="1"/>
          </p:cNvSpPr>
          <p:nvPr>
            <p:ph type="pic" sz="quarter" idx="15"/>
          </p:nvPr>
        </p:nvSpPr>
        <p:spPr>
          <a:xfrm>
            <a:off x="9143280" y="0"/>
            <a:ext cx="3049200" cy="5141913"/>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Picture Placeholder 6"/>
          <p:cNvSpPr>
            <a:spLocks noGrp="1"/>
          </p:cNvSpPr>
          <p:nvPr>
            <p:ph type="pic" sz="quarter" idx="16"/>
          </p:nvPr>
        </p:nvSpPr>
        <p:spPr>
          <a:xfrm>
            <a:off x="12191040" y="0"/>
            <a:ext cx="3049200" cy="5141913"/>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Picture Placeholder 6"/>
          <p:cNvSpPr>
            <a:spLocks noGrp="1"/>
          </p:cNvSpPr>
          <p:nvPr>
            <p:ph type="pic" sz="quarter" idx="17"/>
          </p:nvPr>
        </p:nvSpPr>
        <p:spPr>
          <a:xfrm>
            <a:off x="6095520" y="0"/>
            <a:ext cx="3049200" cy="5141913"/>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8"/>
          </p:nvPr>
        </p:nvSpPr>
        <p:spPr>
          <a:xfrm>
            <a:off x="15238800" y="0"/>
            <a:ext cx="3049200" cy="5141913"/>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1" name="Picture Placeholder 6"/>
          <p:cNvSpPr>
            <a:spLocks noGrp="1"/>
          </p:cNvSpPr>
          <p:nvPr>
            <p:ph type="pic" sz="quarter" idx="19"/>
          </p:nvPr>
        </p:nvSpPr>
        <p:spPr>
          <a:xfrm>
            <a:off x="0" y="5141913"/>
            <a:ext cx="3049200" cy="5143500"/>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20"/>
          </p:nvPr>
        </p:nvSpPr>
        <p:spPr>
          <a:xfrm>
            <a:off x="3047760" y="5141913"/>
            <a:ext cx="3049200" cy="5143500"/>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21"/>
          </p:nvPr>
        </p:nvSpPr>
        <p:spPr>
          <a:xfrm>
            <a:off x="9143280" y="5141913"/>
            <a:ext cx="3049200" cy="5143500"/>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Picture Placeholder 6"/>
          <p:cNvSpPr>
            <a:spLocks noGrp="1"/>
          </p:cNvSpPr>
          <p:nvPr>
            <p:ph type="pic" sz="quarter" idx="22"/>
          </p:nvPr>
        </p:nvSpPr>
        <p:spPr>
          <a:xfrm>
            <a:off x="12191040" y="5141913"/>
            <a:ext cx="3049200" cy="5143500"/>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5" name="Picture Placeholder 6"/>
          <p:cNvSpPr>
            <a:spLocks noGrp="1"/>
          </p:cNvSpPr>
          <p:nvPr>
            <p:ph type="pic" sz="quarter" idx="23"/>
          </p:nvPr>
        </p:nvSpPr>
        <p:spPr>
          <a:xfrm>
            <a:off x="6095520" y="5141913"/>
            <a:ext cx="3049200" cy="5143500"/>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6" name="Picture Placeholder 6"/>
          <p:cNvSpPr>
            <a:spLocks noGrp="1"/>
          </p:cNvSpPr>
          <p:nvPr>
            <p:ph type="pic" sz="quarter" idx="24"/>
          </p:nvPr>
        </p:nvSpPr>
        <p:spPr>
          <a:xfrm>
            <a:off x="15238800" y="5141913"/>
            <a:ext cx="3049200" cy="5143500"/>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116347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wide image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8288000" cy="5141913"/>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Picture Placeholder 6"/>
          <p:cNvSpPr>
            <a:spLocks noGrp="1"/>
          </p:cNvSpPr>
          <p:nvPr>
            <p:ph type="pic" sz="quarter" idx="14"/>
          </p:nvPr>
        </p:nvSpPr>
        <p:spPr>
          <a:xfrm>
            <a:off x="0" y="5141912"/>
            <a:ext cx="18288000" cy="5141913"/>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Text Placeholder 5"/>
          <p:cNvSpPr>
            <a:spLocks noGrp="1"/>
          </p:cNvSpPr>
          <p:nvPr>
            <p:ph type="body" sz="quarter" idx="12" hasCustomPrompt="1"/>
          </p:nvPr>
        </p:nvSpPr>
        <p:spPr>
          <a:xfrm>
            <a:off x="1943100" y="3270249"/>
            <a:ext cx="14401800" cy="3744913"/>
          </a:xfrm>
          <a:solidFill>
            <a:schemeClr val="tx1"/>
          </a:solidFill>
        </p:spPr>
        <p:txBody>
          <a:bodyPr anchor="ctr"/>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 </a:t>
            </a:r>
            <a:endParaRPr kumimoji="1" lang="ja-JP" altLang="en-US" dirty="0"/>
          </a:p>
        </p:txBody>
      </p:sp>
      <p:sp>
        <p:nvSpPr>
          <p:cNvPr id="8" name="Title 1"/>
          <p:cNvSpPr>
            <a:spLocks noGrp="1"/>
          </p:cNvSpPr>
          <p:nvPr>
            <p:ph type="title" hasCustomPrompt="1"/>
          </p:nvPr>
        </p:nvSpPr>
        <p:spPr>
          <a:xfrm>
            <a:off x="3022600" y="3663399"/>
            <a:ext cx="4105275" cy="2957025"/>
          </a:xfrm>
        </p:spPr>
        <p:txBody>
          <a:bodyPr anchor="ctr"/>
          <a:lstStyle>
            <a:lvl1pPr algn="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9" name="Text Placeholder 5"/>
          <p:cNvSpPr>
            <a:spLocks noGrp="1"/>
          </p:cNvSpPr>
          <p:nvPr>
            <p:ph type="body" sz="quarter" idx="15" hasCustomPrompt="1"/>
          </p:nvPr>
        </p:nvSpPr>
        <p:spPr>
          <a:xfrm>
            <a:off x="7702063" y="3663399"/>
            <a:ext cx="6852137" cy="2957025"/>
          </a:xfrm>
        </p:spPr>
        <p:txBody>
          <a:bodyPr anchor="ctr"/>
          <a:lstStyle>
            <a:lvl1pPr marL="0" indent="0" algn="just">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44723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250"/>
                            </p:stCondLst>
                            <p:childTnLst>
                              <p:par>
                                <p:cTn id="17" presetID="2" presetClass="entr" presetSubtype="8" decel="100000" fill="hold" grpId="0" nodeType="afterEffect">
                                  <p:stCondLst>
                                    <p:cond delay="250"/>
                                  </p:stCondLst>
                                  <p:iterate type="wd">
                                    <p:tmPct val="10000"/>
                                  </p:iterate>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0-#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3800"/>
                            </p:stCondLst>
                            <p:childTnLst>
                              <p:par>
                                <p:cTn id="22" presetID="10" presetClass="entr" presetSubtype="0" fill="hold" grpId="0" nodeType="afterEffect">
                                  <p:stCondLst>
                                    <p:cond delay="25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images and text 2">
    <p:bg>
      <p:bgRef idx="1002">
        <a:schemeClr val="bg1"/>
      </p:bgRef>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9144000" cy="10285414"/>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Picture Placeholder 6"/>
          <p:cNvSpPr>
            <a:spLocks noGrp="1"/>
          </p:cNvSpPr>
          <p:nvPr>
            <p:ph type="pic" sz="quarter" idx="14"/>
          </p:nvPr>
        </p:nvSpPr>
        <p:spPr>
          <a:xfrm>
            <a:off x="9144000" y="-1"/>
            <a:ext cx="9144000" cy="10285414"/>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Text Placeholder 5"/>
          <p:cNvSpPr>
            <a:spLocks noGrp="1"/>
          </p:cNvSpPr>
          <p:nvPr>
            <p:ph type="body" sz="quarter" idx="12" hasCustomPrompt="1"/>
          </p:nvPr>
        </p:nvSpPr>
        <p:spPr>
          <a:xfrm>
            <a:off x="6200775" y="1398588"/>
            <a:ext cx="5886450" cy="7488237"/>
          </a:xfrm>
          <a:solidFill>
            <a:schemeClr val="accent1"/>
          </a:solidFill>
        </p:spPr>
        <p:txBody>
          <a:bodyPr anchor="ctr"/>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 </a:t>
            </a:r>
            <a:endParaRPr kumimoji="1" lang="ja-JP" altLang="en-US" dirty="0"/>
          </a:p>
        </p:txBody>
      </p:sp>
      <p:sp>
        <p:nvSpPr>
          <p:cNvPr id="10" name="Title 1"/>
          <p:cNvSpPr>
            <a:spLocks noGrp="1"/>
          </p:cNvSpPr>
          <p:nvPr>
            <p:ph type="title" hasCustomPrompt="1"/>
          </p:nvPr>
        </p:nvSpPr>
        <p:spPr>
          <a:xfrm>
            <a:off x="7127875" y="2209799"/>
            <a:ext cx="4032250" cy="2837209"/>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5" hasCustomPrompt="1"/>
          </p:nvPr>
        </p:nvSpPr>
        <p:spPr>
          <a:xfrm>
            <a:off x="7146925" y="5360987"/>
            <a:ext cx="4032250" cy="2817813"/>
          </a:xfrm>
        </p:spPr>
        <p:txBody>
          <a:bodyPr anchor="t"/>
          <a:lstStyle>
            <a:lvl1pPr marL="0" indent="0" algn="just">
              <a:spcBef>
                <a:spcPts val="0"/>
              </a:spcBef>
              <a:buFontTx/>
              <a:buNone/>
              <a:defRPr>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2985140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2" presetClass="entr" presetSubtype="1" decel="100000" fill="hold" grpId="0" nodeType="withEffect">
                                  <p:stCondLst>
                                    <p:cond delay="250"/>
                                  </p:stCondLst>
                                  <p:iterate type="wd">
                                    <p:tmPct val="10000"/>
                                  </p:iterate>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ppt_x"/>
                                          </p:val>
                                        </p:tav>
                                        <p:tav tm="100000">
                                          <p:val>
                                            <p:strVal val="#ppt_x"/>
                                          </p:val>
                                        </p:tav>
                                      </p:tavLst>
                                    </p:anim>
                                    <p:anim calcmode="lin" valueType="num">
                                      <p:cBhvr additive="base">
                                        <p:cTn id="19" dur="1000" fill="hold"/>
                                        <p:tgtEl>
                                          <p:spTgt spid="10"/>
                                        </p:tgtEl>
                                        <p:attrNameLst>
                                          <p:attrName>ppt_y</p:attrName>
                                        </p:attrNameLst>
                                      </p:cBhvr>
                                      <p:tavLst>
                                        <p:tav tm="0">
                                          <p:val>
                                            <p:strVal val="0-#ppt_h/2"/>
                                          </p:val>
                                        </p:tav>
                                        <p:tav tm="100000">
                                          <p:val>
                                            <p:strVal val="#ppt_y"/>
                                          </p:val>
                                        </p:tav>
                                      </p:tavLst>
                                    </p:anim>
                                  </p:childTnLst>
                                </p:cTn>
                              </p:par>
                            </p:childTnLst>
                          </p:cTn>
                        </p:par>
                        <p:par>
                          <p:cTn id="20" fill="hold">
                            <p:stCondLst>
                              <p:cond delay="3050"/>
                            </p:stCondLst>
                            <p:childTnLst>
                              <p:par>
                                <p:cTn id="21" presetID="10" presetClass="entr" presetSubtype="0" fill="hold" grpId="0" nodeType="afterEffect">
                                  <p:stCondLst>
                                    <p:cond delay="25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p:bldP spid="11" grpId="0">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 images and text">
    <p:bg>
      <p:bgPr>
        <a:solidFill>
          <a:schemeClr val="tx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0"/>
            <a:ext cx="3049200" cy="5141913"/>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Picture Placeholder 6"/>
          <p:cNvSpPr>
            <a:spLocks noGrp="1"/>
          </p:cNvSpPr>
          <p:nvPr>
            <p:ph type="pic" sz="quarter" idx="14"/>
          </p:nvPr>
        </p:nvSpPr>
        <p:spPr>
          <a:xfrm>
            <a:off x="3047760" y="0"/>
            <a:ext cx="3049200" cy="5141913"/>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Picture Placeholder 6"/>
          <p:cNvSpPr>
            <a:spLocks noGrp="1"/>
          </p:cNvSpPr>
          <p:nvPr>
            <p:ph type="pic" sz="quarter" idx="16"/>
          </p:nvPr>
        </p:nvSpPr>
        <p:spPr>
          <a:xfrm>
            <a:off x="12191040" y="0"/>
            <a:ext cx="3049200" cy="5141913"/>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8"/>
          </p:nvPr>
        </p:nvSpPr>
        <p:spPr>
          <a:xfrm>
            <a:off x="15238800" y="0"/>
            <a:ext cx="3049200" cy="5141913"/>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1" name="Picture Placeholder 6"/>
          <p:cNvSpPr>
            <a:spLocks noGrp="1"/>
          </p:cNvSpPr>
          <p:nvPr>
            <p:ph type="pic" sz="quarter" idx="19"/>
          </p:nvPr>
        </p:nvSpPr>
        <p:spPr>
          <a:xfrm>
            <a:off x="0" y="5141913"/>
            <a:ext cx="3049200" cy="5143500"/>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20"/>
          </p:nvPr>
        </p:nvSpPr>
        <p:spPr>
          <a:xfrm>
            <a:off x="3047760" y="5141913"/>
            <a:ext cx="3049200" cy="5143500"/>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Picture Placeholder 6"/>
          <p:cNvSpPr>
            <a:spLocks noGrp="1"/>
          </p:cNvSpPr>
          <p:nvPr>
            <p:ph type="pic" sz="quarter" idx="22"/>
          </p:nvPr>
        </p:nvSpPr>
        <p:spPr>
          <a:xfrm>
            <a:off x="12191040" y="5141913"/>
            <a:ext cx="3049200" cy="5143500"/>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6" name="Picture Placeholder 6"/>
          <p:cNvSpPr>
            <a:spLocks noGrp="1"/>
          </p:cNvSpPr>
          <p:nvPr>
            <p:ph type="pic" sz="quarter" idx="24"/>
          </p:nvPr>
        </p:nvSpPr>
        <p:spPr>
          <a:xfrm>
            <a:off x="15238800" y="5141913"/>
            <a:ext cx="3049200" cy="5143500"/>
          </a:xfrm>
          <a:prstGeom prst="rect">
            <a:avLst/>
          </a:prstGeo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7" name="Title 1"/>
          <p:cNvSpPr>
            <a:spLocks noGrp="1"/>
          </p:cNvSpPr>
          <p:nvPr>
            <p:ph type="title" hasCustomPrompt="1"/>
          </p:nvPr>
        </p:nvSpPr>
        <p:spPr>
          <a:xfrm>
            <a:off x="7127875" y="1398589"/>
            <a:ext cx="4032250"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8" name="Text Placeholder 5"/>
          <p:cNvSpPr>
            <a:spLocks noGrp="1"/>
          </p:cNvSpPr>
          <p:nvPr>
            <p:ph type="body" sz="quarter" idx="12" hasCustomPrompt="1"/>
          </p:nvPr>
        </p:nvSpPr>
        <p:spPr>
          <a:xfrm>
            <a:off x="7146925" y="5360987"/>
            <a:ext cx="4032250" cy="3525837"/>
          </a:xfrm>
        </p:spPr>
        <p:txBody>
          <a:bodyPr anchor="t"/>
          <a:lstStyle>
            <a:lvl1pPr marL="0" indent="0" algn="just">
              <a:spcBef>
                <a:spcPts val="0"/>
              </a:spcBef>
              <a:buFontTx/>
              <a:buNone/>
              <a:defRPr>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74271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4000"/>
                            </p:stCondLst>
                            <p:childTnLst>
                              <p:par>
                                <p:cTn id="37" presetID="2" presetClass="entr" presetSubtype="1" decel="100000" fill="hold" grpId="0" nodeType="afterEffect">
                                  <p:stCondLst>
                                    <p:cond delay="0"/>
                                  </p:stCondLst>
                                  <p:iterate type="wd">
                                    <p:tmPct val="10000"/>
                                  </p:iterate>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1000" fill="hold"/>
                                        <p:tgtEl>
                                          <p:spTgt spid="17"/>
                                        </p:tgtEl>
                                        <p:attrNameLst>
                                          <p:attrName>ppt_x</p:attrName>
                                        </p:attrNameLst>
                                      </p:cBhvr>
                                      <p:tavLst>
                                        <p:tav tm="0">
                                          <p:val>
                                            <p:strVal val="#ppt_x"/>
                                          </p:val>
                                        </p:tav>
                                        <p:tav tm="100000">
                                          <p:val>
                                            <p:strVal val="#ppt_x"/>
                                          </p:val>
                                        </p:tav>
                                      </p:tavLst>
                                    </p:anim>
                                    <p:anim calcmode="lin" valueType="num">
                                      <p:cBhvr additive="base">
                                        <p:cTn id="40" dur="1000" fill="hold"/>
                                        <p:tgtEl>
                                          <p:spTgt spid="17"/>
                                        </p:tgtEl>
                                        <p:attrNameLst>
                                          <p:attrName>ppt_y</p:attrName>
                                        </p:attrNameLst>
                                      </p:cBhvr>
                                      <p:tavLst>
                                        <p:tav tm="0">
                                          <p:val>
                                            <p:strVal val="0-#ppt_h/2"/>
                                          </p:val>
                                        </p:tav>
                                        <p:tav tm="100000">
                                          <p:val>
                                            <p:strVal val="#ppt_y"/>
                                          </p:val>
                                        </p:tav>
                                      </p:tavLst>
                                    </p:anim>
                                  </p:childTnLst>
                                </p:cTn>
                              </p:par>
                            </p:childTnLst>
                          </p:cTn>
                        </p:par>
                        <p:par>
                          <p:cTn id="41" fill="hold">
                            <p:stCondLst>
                              <p:cond delay="5300"/>
                            </p:stCondLst>
                            <p:childTnLst>
                              <p:par>
                                <p:cTn id="42" presetID="10" presetClass="entr" presetSubtype="0" fill="hold" grpId="0" nodeType="afterEffect">
                                  <p:stCondLst>
                                    <p:cond delay="25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P spid="11" grpId="0" animBg="1"/>
      <p:bldP spid="12" grpId="0" animBg="1"/>
      <p:bldP spid="14" grpId="0" animBg="1"/>
      <p:bldP spid="16" grpId="0" animBg="1"/>
      <p:bldP spid="17" grpId="0"/>
      <p:bldP spid="18" grpId="0">
        <p:tmplLst>
          <p:tmpl>
            <p:tnLst>
              <p:par>
                <p:cTn presetID="10" presetClass="entr" presetSubtype="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images and text">
    <p:bg>
      <p:bgPr>
        <a:solidFill>
          <a:schemeClr val="tx1"/>
        </a:solidFill>
        <a:effectLst/>
      </p:bgPr>
    </p:bg>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a:xfrm>
            <a:off x="458107" y="9616425"/>
            <a:ext cx="6087836" cy="547603"/>
          </a:xfrm>
        </p:spPr>
        <p:txBody>
          <a:bodyPr/>
          <a:lstStyle>
            <a:lvl1pPr algn="l">
              <a:defRPr/>
            </a:lvl1pPr>
          </a:lstStyle>
          <a:p>
            <a:r>
              <a:rPr kumimoji="1" lang="en-US" altLang="ja-JP"/>
              <a:t>The Power of PowerPoint - thepopp.com</a:t>
            </a:r>
            <a:endParaRPr kumimoji="1" lang="ja-JP" altLang="en-US" dirty="0"/>
          </a:p>
        </p:txBody>
      </p:sp>
      <p:sp>
        <p:nvSpPr>
          <p:cNvPr id="6" name="Slide Number Placeholder 3"/>
          <p:cNvSpPr>
            <a:spLocks noGrp="1"/>
          </p:cNvSpPr>
          <p:nvPr>
            <p:ph type="sldNum" sz="quarter" idx="11"/>
          </p:nvPr>
        </p:nvSpPr>
        <p:spPr>
          <a:xfrm>
            <a:off x="458107" y="8877368"/>
            <a:ext cx="1219200" cy="1012858"/>
          </a:xfrm>
        </p:spPr>
        <p:txBody>
          <a:bodyPr/>
          <a:lstStyle>
            <a:lvl1pPr algn="l">
              <a:defRPr>
                <a:solidFill>
                  <a:schemeClr val="tx2"/>
                </a:solidFill>
              </a:defRPr>
            </a:lvl1pPr>
          </a:lstStyle>
          <a:p>
            <a:fld id="{B54AD89C-DF1E-4948-B597-5DD47B34A9CA}" type="slidenum">
              <a:rPr kumimoji="1" lang="ja-JP" altLang="en-US" smtClean="0"/>
              <a:pPr/>
              <a:t>‹#›</a:t>
            </a:fld>
            <a:endParaRPr kumimoji="1" lang="ja-JP" altLang="en-US" dirty="0"/>
          </a:p>
        </p:txBody>
      </p:sp>
      <p:sp>
        <p:nvSpPr>
          <p:cNvPr id="7" name="Picture Placeholder 6"/>
          <p:cNvSpPr>
            <a:spLocks noGrp="1"/>
          </p:cNvSpPr>
          <p:nvPr>
            <p:ph type="pic" sz="quarter" idx="13"/>
          </p:nvPr>
        </p:nvSpPr>
        <p:spPr>
          <a:xfrm>
            <a:off x="9144001" y="-1"/>
            <a:ext cx="3816000" cy="4133851"/>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9144000" y="4232324"/>
            <a:ext cx="3816000" cy="605308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13068650" y="0"/>
            <a:ext cx="3816000" cy="605308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13068649" y="6151562"/>
            <a:ext cx="3816000" cy="4133851"/>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1403350" y="1398589"/>
            <a:ext cx="6357257"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5" name="Straight Connector 14"/>
          <p:cNvCxnSpPr/>
          <p:nvPr userDrawn="1"/>
        </p:nvCxnSpPr>
        <p:spPr>
          <a:xfrm>
            <a:off x="1517651" y="5141913"/>
            <a:ext cx="7626349"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6" name="Text Placeholder 5"/>
          <p:cNvSpPr>
            <a:spLocks noGrp="1"/>
          </p:cNvSpPr>
          <p:nvPr>
            <p:ph type="body" sz="quarter" idx="12" hasCustomPrompt="1"/>
          </p:nvPr>
        </p:nvSpPr>
        <p:spPr>
          <a:xfrm>
            <a:off x="1422400" y="5360988"/>
            <a:ext cx="6357257" cy="3022600"/>
          </a:xfrm>
        </p:spPr>
        <p:txBody>
          <a:bodyPr anchor="t"/>
          <a:lstStyle>
            <a:lvl1pPr marL="0" indent="0" algn="just">
              <a:spcBef>
                <a:spcPts val="0"/>
              </a:spcBef>
              <a:buFontTx/>
              <a:buNone/>
              <a:defRPr>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24765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right)">
                                      <p:cBhvr>
                                        <p:cTn id="23" dur="500"/>
                                        <p:tgtEl>
                                          <p:spTgt spid="15"/>
                                        </p:tgtEl>
                                      </p:cBhvr>
                                    </p:animEffect>
                                  </p:childTnLst>
                                </p:cTn>
                              </p:par>
                              <p:par>
                                <p:cTn id="24" presetID="2" presetClass="entr" presetSubtype="1" decel="100000" fill="hold" grpId="0" nodeType="withEffect">
                                  <p:stCondLst>
                                    <p:cond delay="250"/>
                                  </p:stCondLst>
                                  <p:iterate type="wd">
                                    <p:tmPct val="10000"/>
                                  </p:iterate>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1000" fill="hold"/>
                                        <p:tgtEl>
                                          <p:spTgt spid="14"/>
                                        </p:tgtEl>
                                        <p:attrNameLst>
                                          <p:attrName>ppt_x</p:attrName>
                                        </p:attrNameLst>
                                      </p:cBhvr>
                                      <p:tavLst>
                                        <p:tav tm="0">
                                          <p:val>
                                            <p:strVal val="#ppt_x"/>
                                          </p:val>
                                        </p:tav>
                                        <p:tav tm="100000">
                                          <p:val>
                                            <p:strVal val="#ppt_x"/>
                                          </p:val>
                                        </p:tav>
                                      </p:tavLst>
                                    </p:anim>
                                    <p:anim calcmode="lin" valueType="num">
                                      <p:cBhvr additive="base">
                                        <p:cTn id="27" dur="1000" fill="hold"/>
                                        <p:tgtEl>
                                          <p:spTgt spid="14"/>
                                        </p:tgtEl>
                                        <p:attrNameLst>
                                          <p:attrName>ppt_y</p:attrName>
                                        </p:attrNameLst>
                                      </p:cBhvr>
                                      <p:tavLst>
                                        <p:tav tm="0">
                                          <p:val>
                                            <p:strVal val="0-#ppt_h/2"/>
                                          </p:val>
                                        </p:tav>
                                        <p:tav tm="100000">
                                          <p:val>
                                            <p:strVal val="#ppt_y"/>
                                          </p:val>
                                        </p:tav>
                                      </p:tavLst>
                                    </p:anim>
                                  </p:childTnLst>
                                </p:cTn>
                              </p:par>
                            </p:childTnLst>
                          </p:cTn>
                        </p:par>
                        <p:par>
                          <p:cTn id="28" fill="hold">
                            <p:stCondLst>
                              <p:cond delay="3550"/>
                            </p:stCondLst>
                            <p:childTnLst>
                              <p:par>
                                <p:cTn id="29" presetID="10" presetClass="entr" presetSubtype="0" fill="hold" grpId="0" nodeType="afterEffect">
                                  <p:stCondLst>
                                    <p:cond delay="25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P spid="13" grpId="0" animBg="1"/>
      <p:bldP spid="14" grpId="0"/>
      <p:bldP spid="16" grpId="0">
        <p:tmplLst>
          <p:tmpl>
            <p:tnLst>
              <p:par>
                <p:cTn presetID="10" presetClass="entr" presetSubtype="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images and text">
    <p:bg>
      <p:bgPr>
        <a:solidFill>
          <a:schemeClr val="tx1"/>
        </a:solidFill>
        <a:effectLst/>
      </p:bgPr>
    </p:bg>
    <p:spTree>
      <p:nvGrpSpPr>
        <p:cNvPr id="1" name=""/>
        <p:cNvGrpSpPr/>
        <p:nvPr/>
      </p:nvGrpSpPr>
      <p:grpSpPr>
        <a:xfrm>
          <a:off x="0" y="0"/>
          <a:ext cx="0" cy="0"/>
          <a:chOff x="0" y="0"/>
          <a:chExt cx="0" cy="0"/>
        </a:xfrm>
      </p:grpSpPr>
      <p:sp>
        <p:nvSpPr>
          <p:cNvPr id="23" name="Footer Placeholder 2"/>
          <p:cNvSpPr>
            <a:spLocks noGrp="1"/>
          </p:cNvSpPr>
          <p:nvPr>
            <p:ph type="ftr" sz="quarter" idx="10"/>
          </p:nvPr>
        </p:nvSpPr>
        <p:spPr>
          <a:xfrm>
            <a:off x="11169650" y="9616425"/>
            <a:ext cx="6781800" cy="547603"/>
          </a:xfrm>
        </p:spPr>
        <p:txBody>
          <a:bodyPr/>
          <a:lstStyle/>
          <a:p>
            <a:r>
              <a:rPr kumimoji="1" lang="en-US" altLang="ja-JP"/>
              <a:t>The Power of PowerPoint - thepopp.com</a:t>
            </a:r>
            <a:endParaRPr kumimoji="1" lang="ja-JP" altLang="en-US" dirty="0"/>
          </a:p>
        </p:txBody>
      </p:sp>
      <p:sp>
        <p:nvSpPr>
          <p:cNvPr id="24" name="Slide Number Placeholder 3"/>
          <p:cNvSpPr>
            <a:spLocks noGrp="1"/>
          </p:cNvSpPr>
          <p:nvPr>
            <p:ph type="sldNum" sz="quarter" idx="11"/>
          </p:nvPr>
        </p:nvSpPr>
        <p:spPr>
          <a:xfrm>
            <a:off x="16757650" y="8877368"/>
            <a:ext cx="1219200" cy="1012858"/>
          </a:xfrm>
        </p:spPr>
        <p:txBody>
          <a:bodyPr/>
          <a:lstStyle>
            <a:lvl1pPr>
              <a:defRPr>
                <a:solidFill>
                  <a:schemeClr val="tx2"/>
                </a:solidFill>
              </a:defRPr>
            </a:lvl1pPr>
          </a:lstStyle>
          <a:p>
            <a:fld id="{B54AD89C-DF1E-4948-B597-5DD47B34A9CA}" type="slidenum">
              <a:rPr kumimoji="1" lang="ja-JP" altLang="en-US" smtClean="0"/>
              <a:pPr/>
              <a:t>‹#›</a:t>
            </a:fld>
            <a:endParaRPr kumimoji="1" lang="ja-JP" altLang="en-US" dirty="0"/>
          </a:p>
        </p:txBody>
      </p:sp>
      <p:sp>
        <p:nvSpPr>
          <p:cNvPr id="26" name="Picture Placeholder 6"/>
          <p:cNvSpPr>
            <a:spLocks noGrp="1"/>
          </p:cNvSpPr>
          <p:nvPr>
            <p:ph type="pic" sz="quarter" idx="15"/>
          </p:nvPr>
        </p:nvSpPr>
        <p:spPr>
          <a:xfrm>
            <a:off x="1433439" y="0"/>
            <a:ext cx="3816000" cy="701516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7" name="Picture Placeholder 6"/>
          <p:cNvSpPr>
            <a:spLocks noGrp="1"/>
          </p:cNvSpPr>
          <p:nvPr>
            <p:ph type="pic" sz="quarter" idx="16"/>
          </p:nvPr>
        </p:nvSpPr>
        <p:spPr>
          <a:xfrm>
            <a:off x="5358089" y="3270250"/>
            <a:ext cx="3816000" cy="7015164"/>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8" name="Title 1"/>
          <p:cNvSpPr>
            <a:spLocks noGrp="1"/>
          </p:cNvSpPr>
          <p:nvPr>
            <p:ph type="title" hasCustomPrompt="1"/>
          </p:nvPr>
        </p:nvSpPr>
        <p:spPr>
          <a:xfrm>
            <a:off x="11169650" y="1398589"/>
            <a:ext cx="5695950"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29" name="Straight Connector 28"/>
          <p:cNvCxnSpPr/>
          <p:nvPr userDrawn="1"/>
        </p:nvCxnSpPr>
        <p:spPr>
          <a:xfrm>
            <a:off x="11283951" y="5141913"/>
            <a:ext cx="7004049"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Text Placeholder 5"/>
          <p:cNvSpPr>
            <a:spLocks noGrp="1"/>
          </p:cNvSpPr>
          <p:nvPr>
            <p:ph type="body" sz="quarter" idx="12" hasCustomPrompt="1"/>
          </p:nvPr>
        </p:nvSpPr>
        <p:spPr>
          <a:xfrm>
            <a:off x="11188700" y="5360988"/>
            <a:ext cx="5695950" cy="3022600"/>
          </a:xfrm>
        </p:spPr>
        <p:txBody>
          <a:bodyPr anchor="t"/>
          <a:lstStyle>
            <a:lvl1pPr marL="0" indent="0" algn="just">
              <a:spcBef>
                <a:spcPts val="0"/>
              </a:spcBef>
              <a:buFontTx/>
              <a:buNone/>
              <a:defRPr>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1433440" y="7182615"/>
            <a:ext cx="3816000" cy="644299"/>
          </a:xfrm>
        </p:spPr>
        <p:txBody>
          <a:bodyPr anchor="t">
            <a:noAutofit/>
          </a:bodyPr>
          <a:lstStyle>
            <a:lvl1pPr marL="0" indent="0" algn="just">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5358089" y="2428907"/>
            <a:ext cx="3816000" cy="644299"/>
          </a:xfrm>
        </p:spPr>
        <p:txBody>
          <a:bodyPr anchor="b">
            <a:noAutofit/>
          </a:bodyPr>
          <a:lstStyle>
            <a:lvl1pPr marL="0" indent="0" algn="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20393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25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75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250"/>
                            </p:stCondLst>
                            <p:childTnLst>
                              <p:par>
                                <p:cTn id="21" presetID="22" presetClass="entr" presetSubtype="2"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right)">
                                      <p:cBhvr>
                                        <p:cTn id="23" dur="500"/>
                                        <p:tgtEl>
                                          <p:spTgt spid="29"/>
                                        </p:tgtEl>
                                      </p:cBhvr>
                                    </p:animEffect>
                                  </p:childTnLst>
                                </p:cTn>
                              </p:par>
                              <p:par>
                                <p:cTn id="24" presetID="2" presetClass="entr" presetSubtype="1" decel="100000" fill="hold" grpId="0" nodeType="withEffect">
                                  <p:stCondLst>
                                    <p:cond delay="250"/>
                                  </p:stCondLst>
                                  <p:iterate type="wd">
                                    <p:tmPct val="10000"/>
                                  </p:iterate>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1000" fill="hold"/>
                                        <p:tgtEl>
                                          <p:spTgt spid="28"/>
                                        </p:tgtEl>
                                        <p:attrNameLst>
                                          <p:attrName>ppt_x</p:attrName>
                                        </p:attrNameLst>
                                      </p:cBhvr>
                                      <p:tavLst>
                                        <p:tav tm="0">
                                          <p:val>
                                            <p:strVal val="#ppt_x"/>
                                          </p:val>
                                        </p:tav>
                                        <p:tav tm="100000">
                                          <p:val>
                                            <p:strVal val="#ppt_x"/>
                                          </p:val>
                                        </p:tav>
                                      </p:tavLst>
                                    </p:anim>
                                    <p:anim calcmode="lin" valueType="num">
                                      <p:cBhvr additive="base">
                                        <p:cTn id="27" dur="1000" fill="hold"/>
                                        <p:tgtEl>
                                          <p:spTgt spid="28"/>
                                        </p:tgtEl>
                                        <p:attrNameLst>
                                          <p:attrName>ppt_y</p:attrName>
                                        </p:attrNameLst>
                                      </p:cBhvr>
                                      <p:tavLst>
                                        <p:tav tm="0">
                                          <p:val>
                                            <p:strVal val="0-#ppt_h/2"/>
                                          </p:val>
                                        </p:tav>
                                        <p:tav tm="100000">
                                          <p:val>
                                            <p:strVal val="#ppt_y"/>
                                          </p:val>
                                        </p:tav>
                                      </p:tavLst>
                                    </p:anim>
                                  </p:childTnLst>
                                </p:cTn>
                              </p:par>
                            </p:childTnLst>
                          </p:cTn>
                        </p:par>
                        <p:par>
                          <p:cTn id="28" fill="hold">
                            <p:stCondLst>
                              <p:cond delay="3800"/>
                            </p:stCondLst>
                            <p:childTnLst>
                              <p:par>
                                <p:cTn id="29" presetID="10" presetClass="entr" presetSubtype="0" fill="hold" grpId="0" nodeType="afterEffect">
                                  <p:stCondLst>
                                    <p:cond delay="25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p:bldP spid="30" grpId="0">
        <p:tmplLst>
          <p:tmpl>
            <p:tnLst>
              <p:par>
                <p:cTn presetID="10" presetClass="entr" presetSubtype="0"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Title 1"/>
          <p:cNvSpPr>
            <a:spLocks noGrp="1"/>
          </p:cNvSpPr>
          <p:nvPr>
            <p:ph type="title" hasCustomPrompt="1"/>
          </p:nvPr>
        </p:nvSpPr>
        <p:spPr>
          <a:xfrm>
            <a:off x="1403350" y="3633535"/>
            <a:ext cx="5724525" cy="3018343"/>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9144000" y="2545889"/>
            <a:ext cx="6121400" cy="2420006"/>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9144000" y="1886652"/>
            <a:ext cx="6121400"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2" name="Text Placeholder 5"/>
          <p:cNvSpPr>
            <a:spLocks noGrp="1"/>
          </p:cNvSpPr>
          <p:nvPr>
            <p:ph type="body" sz="quarter" idx="15" hasCustomPrompt="1"/>
          </p:nvPr>
        </p:nvSpPr>
        <p:spPr>
          <a:xfrm>
            <a:off x="9144000" y="6025858"/>
            <a:ext cx="6121400" cy="2420006"/>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3" name="Text Placeholder 5"/>
          <p:cNvSpPr>
            <a:spLocks noGrp="1"/>
          </p:cNvSpPr>
          <p:nvPr>
            <p:ph type="body" sz="quarter" idx="16" hasCustomPrompt="1"/>
          </p:nvPr>
        </p:nvSpPr>
        <p:spPr>
          <a:xfrm>
            <a:off x="9144000" y="5366621"/>
            <a:ext cx="6121400"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2866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22" presetClass="entr" presetSubtype="8"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par>
                          <p:cTn id="13" fill="hold">
                            <p:stCondLst>
                              <p:cond delay="2050"/>
                            </p:stCondLst>
                            <p:childTnLst>
                              <p:par>
                                <p:cTn id="14" presetID="10" presetClass="entr" presetSubtype="0" fill="hold" grpId="0" nodeType="afterEffect">
                                  <p:stCondLst>
                                    <p:cond delay="2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2800"/>
                            </p:stCondLst>
                            <p:childTnLst>
                              <p:par>
                                <p:cTn id="18" presetID="22" presetClass="entr" presetSubtype="8" fill="hold" grpId="0" nodeType="after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left)">
                                      <p:cBhvr>
                                        <p:cTn id="20" dur="500"/>
                                        <p:tgtEl>
                                          <p:spTgt spid="13">
                                            <p:txEl>
                                              <p:pRg st="0" end="0"/>
                                            </p:txEl>
                                          </p:spTgt>
                                        </p:tgtEl>
                                      </p:cBhvr>
                                    </p:animEffect>
                                  </p:childTnLst>
                                </p:cTn>
                              </p:par>
                            </p:childTnLst>
                          </p:cTn>
                        </p:par>
                        <p:par>
                          <p:cTn id="21" fill="hold">
                            <p:stCondLst>
                              <p:cond delay="3300"/>
                            </p:stCondLst>
                            <p:childTnLst>
                              <p:par>
                                <p:cTn id="22" presetID="10" presetClass="entr" presetSubtype="0" fill="hold" grpId="0" nodeType="afterEffect">
                                  <p:stCondLst>
                                    <p:cond delay="25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12" grpId="0">
        <p:tmplLst>
          <p:tmpl>
            <p:tnLst>
              <p:par>
                <p:cTn presetID="10" presetClass="entr" presetSubtype="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Title 1"/>
          <p:cNvSpPr>
            <a:spLocks noGrp="1"/>
          </p:cNvSpPr>
          <p:nvPr>
            <p:ph type="title" hasCustomPrompt="1"/>
          </p:nvPr>
        </p:nvSpPr>
        <p:spPr>
          <a:xfrm>
            <a:off x="1403350" y="3633535"/>
            <a:ext cx="5724525" cy="3018343"/>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9144000" y="1997249"/>
            <a:ext cx="6121400"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9144000" y="1338012"/>
            <a:ext cx="6121400"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9144000" y="4731437"/>
            <a:ext cx="6121400"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9144000" y="4072200"/>
            <a:ext cx="6121400"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9144000" y="7465625"/>
            <a:ext cx="6121400"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9144000" y="6806388"/>
            <a:ext cx="6121400"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156715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22" presetClass="entr" presetSubtype="8"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par>
                          <p:cTn id="13" fill="hold">
                            <p:stCondLst>
                              <p:cond delay="2050"/>
                            </p:stCondLst>
                            <p:childTnLst>
                              <p:par>
                                <p:cTn id="14" presetID="10" presetClass="entr" presetSubtype="0" fill="hold" grpId="0" nodeType="afterEffect">
                                  <p:stCondLst>
                                    <p:cond delay="2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2800"/>
                            </p:stCondLst>
                            <p:childTnLst>
                              <p:par>
                                <p:cTn id="18" presetID="22" presetClass="entr" presetSubtype="8" fill="hold" grpId="0" nodeType="after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childTnLst>
                          </p:cTn>
                        </p:par>
                        <p:par>
                          <p:cTn id="21" fill="hold">
                            <p:stCondLst>
                              <p:cond delay="3300"/>
                            </p:stCondLst>
                            <p:childTnLst>
                              <p:par>
                                <p:cTn id="22" presetID="10" presetClass="entr" presetSubtype="0" fill="hold" grpId="0" nodeType="afterEffect">
                                  <p:stCondLst>
                                    <p:cond delay="25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4050"/>
                            </p:stCondLst>
                            <p:childTnLst>
                              <p:par>
                                <p:cTn id="26" presetID="22" presetClass="entr" presetSubtype="8" fill="hold" grpId="0" nodeType="after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wipe(left)">
                                      <p:cBhvr>
                                        <p:cTn id="28" dur="500"/>
                                        <p:tgtEl>
                                          <p:spTgt spid="11">
                                            <p:txEl>
                                              <p:pRg st="0" end="0"/>
                                            </p:txEl>
                                          </p:spTgt>
                                        </p:tgtEl>
                                      </p:cBhvr>
                                    </p:animEffect>
                                  </p:childTnLst>
                                </p:cTn>
                              </p:par>
                            </p:childTnLst>
                          </p:cTn>
                        </p:par>
                        <p:par>
                          <p:cTn id="29" fill="hold">
                            <p:stCondLst>
                              <p:cond delay="4550"/>
                            </p:stCondLst>
                            <p:childTnLst>
                              <p:par>
                                <p:cTn id="30" presetID="10" presetClass="entr" presetSubtype="0" fill="hold" grpId="0" nodeType="afterEffect">
                                  <p:stCondLst>
                                    <p:cond delay="25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columns and image">
    <p:spTree>
      <p:nvGrpSpPr>
        <p:cNvPr id="1" name=""/>
        <p:cNvGrpSpPr/>
        <p:nvPr/>
      </p:nvGrpSpPr>
      <p:grpSpPr>
        <a:xfrm>
          <a:off x="0" y="0"/>
          <a:ext cx="0" cy="0"/>
          <a:chOff x="0" y="0"/>
          <a:chExt cx="0" cy="0"/>
        </a:xfrm>
      </p:grpSpPr>
      <p:sp>
        <p:nvSpPr>
          <p:cNvPr id="13" name="Picture Placeholder 6"/>
          <p:cNvSpPr>
            <a:spLocks noGrp="1"/>
          </p:cNvSpPr>
          <p:nvPr>
            <p:ph type="pic" sz="quarter" idx="13"/>
          </p:nvPr>
        </p:nvSpPr>
        <p:spPr>
          <a:xfrm>
            <a:off x="5488440" y="-1"/>
            <a:ext cx="5655810" cy="10285413"/>
          </a:xfrm>
          <a:no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6" name="Text Placeholder 5"/>
          <p:cNvSpPr>
            <a:spLocks noGrp="1"/>
          </p:cNvSpPr>
          <p:nvPr>
            <p:ph type="body" sz="quarter" idx="12" hasCustomPrompt="1"/>
          </p:nvPr>
        </p:nvSpPr>
        <p:spPr>
          <a:xfrm>
            <a:off x="11169650" y="1997249"/>
            <a:ext cx="5716954"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11169650" y="1338012"/>
            <a:ext cx="571695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11169650" y="4731437"/>
            <a:ext cx="5716954"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11169650" y="4072200"/>
            <a:ext cx="571695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11169650" y="7465625"/>
            <a:ext cx="5716954"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11169650" y="6806388"/>
            <a:ext cx="571695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2" name="Title 1"/>
          <p:cNvSpPr>
            <a:spLocks noGrp="1"/>
          </p:cNvSpPr>
          <p:nvPr>
            <p:ph type="title" hasCustomPrompt="1"/>
          </p:nvPr>
        </p:nvSpPr>
        <p:spPr>
          <a:xfrm>
            <a:off x="1403350" y="3633535"/>
            <a:ext cx="4525280"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198007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25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2050"/>
                            </p:stCondLst>
                            <p:childTnLst>
                              <p:par>
                                <p:cTn id="14" presetID="22" presetClass="entr" presetSubtype="8" fill="hold" grpId="0" nodeType="afterEffect">
                                  <p:stCondLst>
                                    <p:cond delay="25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left)">
                                      <p:cBhvr>
                                        <p:cTn id="16" dur="500"/>
                                        <p:tgtEl>
                                          <p:spTgt spid="7">
                                            <p:txEl>
                                              <p:pRg st="0" end="0"/>
                                            </p:txEl>
                                          </p:spTgt>
                                        </p:tgtEl>
                                      </p:cBhvr>
                                    </p:animEffect>
                                  </p:childTnLst>
                                </p:cTn>
                              </p:par>
                            </p:childTnLst>
                          </p:cTn>
                        </p:par>
                        <p:par>
                          <p:cTn id="17" fill="hold">
                            <p:stCondLst>
                              <p:cond delay="2800"/>
                            </p:stCondLst>
                            <p:childTnLst>
                              <p:par>
                                <p:cTn id="18" presetID="10" presetClass="entr" presetSubtype="0" fill="hold" grpId="0" nodeType="afterEffect">
                                  <p:stCondLst>
                                    <p:cond delay="25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3550"/>
                            </p:stCondLst>
                            <p:childTnLst>
                              <p:par>
                                <p:cTn id="22" presetID="22" presetClass="entr" presetSubtype="8" fill="hold" grpId="0" nodeType="after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left)">
                                      <p:cBhvr>
                                        <p:cTn id="24" dur="500"/>
                                        <p:tgtEl>
                                          <p:spTgt spid="9">
                                            <p:txEl>
                                              <p:pRg st="0" end="0"/>
                                            </p:txEl>
                                          </p:spTgt>
                                        </p:tgtEl>
                                      </p:cBhvr>
                                    </p:animEffect>
                                  </p:childTnLst>
                                </p:cTn>
                              </p:par>
                            </p:childTnLst>
                          </p:cTn>
                        </p:par>
                        <p:par>
                          <p:cTn id="25" fill="hold">
                            <p:stCondLst>
                              <p:cond delay="4050"/>
                            </p:stCondLst>
                            <p:childTnLst>
                              <p:par>
                                <p:cTn id="26" presetID="10" presetClass="entr" presetSubtype="0" fill="hold" grpId="0" nodeType="afterEffect">
                                  <p:stCondLst>
                                    <p:cond delay="25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4800"/>
                            </p:stCondLst>
                            <p:childTnLst>
                              <p:par>
                                <p:cTn id="30" presetID="22" presetClass="entr" presetSubtype="8" fill="hold" grpId="0" nodeType="after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left)">
                                      <p:cBhvr>
                                        <p:cTn id="32" dur="500"/>
                                        <p:tgtEl>
                                          <p:spTgt spid="11">
                                            <p:txEl>
                                              <p:pRg st="0" end="0"/>
                                            </p:txEl>
                                          </p:spTgt>
                                        </p:tgtEl>
                                      </p:cBhvr>
                                    </p:animEffect>
                                  </p:childTnLst>
                                </p:cTn>
                              </p:par>
                            </p:childTnLst>
                          </p:cTn>
                        </p:par>
                        <p:par>
                          <p:cTn id="33" fill="hold">
                            <p:stCondLst>
                              <p:cond delay="5300"/>
                            </p:stCondLst>
                            <p:childTnLst>
                              <p:par>
                                <p:cTn id="34" presetID="10" presetClass="entr" presetSubtype="0" fill="hold" grpId="0" nodeType="afterEffect">
                                  <p:stCondLst>
                                    <p:cond delay="25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22" presetClass="entr" presetSubtype="8"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columns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6" name="Text Placeholder 5"/>
          <p:cNvSpPr>
            <a:spLocks noGrp="1"/>
          </p:cNvSpPr>
          <p:nvPr>
            <p:ph type="body" sz="quarter" idx="12" hasCustomPrompt="1"/>
          </p:nvPr>
        </p:nvSpPr>
        <p:spPr>
          <a:xfrm>
            <a:off x="9144000" y="1997249"/>
            <a:ext cx="6121400"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9144000" y="1338012"/>
            <a:ext cx="6121400"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9144000" y="4731437"/>
            <a:ext cx="6121400"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9144000" y="4072200"/>
            <a:ext cx="6121400"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9144000" y="7465625"/>
            <a:ext cx="6121400"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9144000" y="6806388"/>
            <a:ext cx="6121400"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4" name="Rectangle 13"/>
          <p:cNvSpPr/>
          <p:nvPr userDrawn="1"/>
        </p:nvSpPr>
        <p:spPr>
          <a:xfrm>
            <a:off x="0" y="-1588"/>
            <a:ext cx="6510634" cy="10286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a:p>
        </p:txBody>
      </p:sp>
      <p:sp>
        <p:nvSpPr>
          <p:cNvPr id="15" name="Title 1"/>
          <p:cNvSpPr>
            <a:spLocks noGrp="1"/>
          </p:cNvSpPr>
          <p:nvPr>
            <p:ph type="title" hasCustomPrompt="1"/>
          </p:nvPr>
        </p:nvSpPr>
        <p:spPr>
          <a:xfrm>
            <a:off x="588286" y="3633535"/>
            <a:ext cx="5334063" cy="301834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367710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ppt_x"/>
                                          </p:val>
                                        </p:tav>
                                        <p:tav tm="100000">
                                          <p:val>
                                            <p:strVal val="#ppt_x"/>
                                          </p:val>
                                        </p:tav>
                                      </p:tavLst>
                                    </p:anim>
                                    <p:anim calcmode="lin" valueType="num">
                                      <p:cBhvr additive="base">
                                        <p:cTn id="11" dur="1000" fill="hold"/>
                                        <p:tgtEl>
                                          <p:spTgt spid="15"/>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22" presetClass="entr" presetSubtype="8" fill="hold" grpId="0"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800"/>
                            </p:stCondLst>
                            <p:childTnLst>
                              <p:par>
                                <p:cTn id="21" presetID="22" presetClass="entr" presetSubtype="8" fill="hold" grpId="0" nodeType="after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wipe(left)">
                                      <p:cBhvr>
                                        <p:cTn id="23" dur="500"/>
                                        <p:tgtEl>
                                          <p:spTgt spid="9">
                                            <p:txEl>
                                              <p:pRg st="0" end="0"/>
                                            </p:txEl>
                                          </p:spTgt>
                                        </p:tgtEl>
                                      </p:cBhvr>
                                    </p:animEffect>
                                  </p:childTnLst>
                                </p:cTn>
                              </p:par>
                            </p:childTnLst>
                          </p:cTn>
                        </p:par>
                        <p:par>
                          <p:cTn id="24" fill="hold">
                            <p:stCondLst>
                              <p:cond delay="3300"/>
                            </p:stCondLst>
                            <p:childTnLst>
                              <p:par>
                                <p:cTn id="25" presetID="10" presetClass="entr" presetSubtype="0" fill="hold" grpId="0" nodeType="afterEffect">
                                  <p:stCondLst>
                                    <p:cond delay="25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4050"/>
                            </p:stCondLst>
                            <p:childTnLst>
                              <p:par>
                                <p:cTn id="29" presetID="22" presetClass="entr" presetSubtype="8" fill="hold" grpId="0"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left)">
                                      <p:cBhvr>
                                        <p:cTn id="31" dur="500"/>
                                        <p:tgtEl>
                                          <p:spTgt spid="11">
                                            <p:txEl>
                                              <p:pRg st="0" end="0"/>
                                            </p:txEl>
                                          </p:spTgt>
                                        </p:tgtEl>
                                      </p:cBhvr>
                                    </p:animEffect>
                                  </p:childTnLst>
                                </p:cTn>
                              </p:par>
                            </p:childTnLst>
                          </p:cTn>
                        </p:par>
                        <p:par>
                          <p:cTn id="32" fill="hold">
                            <p:stCondLst>
                              <p:cond delay="4550"/>
                            </p:stCondLst>
                            <p:childTnLst>
                              <p:par>
                                <p:cTn id="33" presetID="10" presetClass="entr" presetSubtype="0" fill="hold" grpId="0" nodeType="afterEffect">
                                  <p:stCondLst>
                                    <p:cond delay="25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4" grpId="0" animBg="1"/>
      <p:bldP spid="1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022600" y="3740262"/>
            <a:ext cx="12242800" cy="1232839"/>
          </a:xfrm>
        </p:spPr>
        <p:txBody>
          <a:bodyPr anchor="b"/>
          <a:lstStyle>
            <a:lvl1pPr algn="ctr">
              <a:defRPr>
                <a:solidFill>
                  <a:schemeClr val="bg1"/>
                </a:solidFill>
              </a:defRPr>
            </a:lvl1pPr>
          </a:lstStyle>
          <a:p>
            <a:r>
              <a:rPr kumimoji="1" lang="en-US" altLang="ja-JP" dirty="0"/>
              <a:t>Slide title goes here</a:t>
            </a:r>
            <a:endParaRPr kumimoji="1" lang="ja-JP" altLang="en-US" dirty="0"/>
          </a:p>
        </p:txBody>
      </p:sp>
      <p:sp>
        <p:nvSpPr>
          <p:cNvPr id="6" name="Text Placeholder 5"/>
          <p:cNvSpPr>
            <a:spLocks noGrp="1"/>
          </p:cNvSpPr>
          <p:nvPr>
            <p:ph type="body" sz="quarter" idx="12" hasCustomPrompt="1"/>
          </p:nvPr>
        </p:nvSpPr>
        <p:spPr>
          <a:xfrm>
            <a:off x="3022601" y="5141913"/>
            <a:ext cx="12242800" cy="896938"/>
          </a:xfrm>
        </p:spPr>
        <p:txBody>
          <a:bodyPr anchor="t"/>
          <a:lstStyle>
            <a:lvl1pPr marL="0" indent="0" algn="ctr">
              <a:spcBef>
                <a:spcPts val="0"/>
              </a:spcBef>
              <a:buFontTx/>
              <a:buNone/>
              <a:defRPr>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3" hasCustomPrompt="1"/>
          </p:nvPr>
        </p:nvSpPr>
        <p:spPr>
          <a:xfrm>
            <a:off x="3022601" y="7015163"/>
            <a:ext cx="12242800" cy="1871662"/>
          </a:xfrm>
        </p:spPr>
        <p:txBody>
          <a:bodyPr anchor="b"/>
          <a:lstStyle>
            <a:lvl1pPr marL="0" indent="0" algn="ctr">
              <a:spcBef>
                <a:spcPts val="0"/>
              </a:spcBef>
              <a:buFontTx/>
              <a:buNone/>
              <a:defRPr>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04053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2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2300"/>
                            </p:stCondLst>
                            <p:childTnLst>
                              <p:par>
                                <p:cTn id="14" presetID="10" presetClass="entr" presetSubtype="0" fill="hold" grpId="0" nodeType="after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tmplLst>
          <p:tmpl>
            <p:tnLst>
              <p:par>
                <p:cTn presetID="10" presetClass="entr" presetSubtype="0"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 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6" name="Text Placeholder 5"/>
          <p:cNvSpPr>
            <a:spLocks noGrp="1"/>
          </p:cNvSpPr>
          <p:nvPr>
            <p:ph type="body" sz="quarter" idx="12" hasCustomPrompt="1"/>
          </p:nvPr>
        </p:nvSpPr>
        <p:spPr>
          <a:xfrm>
            <a:off x="6531403" y="1997249"/>
            <a:ext cx="4867324"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6531403" y="1338012"/>
            <a:ext cx="486732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6531403" y="4731437"/>
            <a:ext cx="4867324"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6531403" y="4072200"/>
            <a:ext cx="486732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6531403" y="7465625"/>
            <a:ext cx="4867324"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6531403" y="6806388"/>
            <a:ext cx="486732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2" name="Title 1"/>
          <p:cNvSpPr>
            <a:spLocks noGrp="1"/>
          </p:cNvSpPr>
          <p:nvPr>
            <p:ph type="title" hasCustomPrompt="1"/>
          </p:nvPr>
        </p:nvSpPr>
        <p:spPr>
          <a:xfrm>
            <a:off x="1403350" y="3633535"/>
            <a:ext cx="4525280"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3" name="Text Placeholder 5"/>
          <p:cNvSpPr>
            <a:spLocks noGrp="1"/>
          </p:cNvSpPr>
          <p:nvPr>
            <p:ph type="body" sz="quarter" idx="19" hasCustomPrompt="1"/>
          </p:nvPr>
        </p:nvSpPr>
        <p:spPr>
          <a:xfrm>
            <a:off x="12001500" y="1997249"/>
            <a:ext cx="4867324"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20" hasCustomPrompt="1"/>
          </p:nvPr>
        </p:nvSpPr>
        <p:spPr>
          <a:xfrm>
            <a:off x="12001500" y="1338012"/>
            <a:ext cx="486732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5" name="Text Placeholder 5"/>
          <p:cNvSpPr>
            <a:spLocks noGrp="1"/>
          </p:cNvSpPr>
          <p:nvPr>
            <p:ph type="body" sz="quarter" idx="21" hasCustomPrompt="1"/>
          </p:nvPr>
        </p:nvSpPr>
        <p:spPr>
          <a:xfrm>
            <a:off x="12001500" y="4731437"/>
            <a:ext cx="4867324"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2" hasCustomPrompt="1"/>
          </p:nvPr>
        </p:nvSpPr>
        <p:spPr>
          <a:xfrm>
            <a:off x="12001500" y="4072200"/>
            <a:ext cx="486732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7" name="Text Placeholder 5"/>
          <p:cNvSpPr>
            <a:spLocks noGrp="1"/>
          </p:cNvSpPr>
          <p:nvPr>
            <p:ph type="body" sz="quarter" idx="23" hasCustomPrompt="1"/>
          </p:nvPr>
        </p:nvSpPr>
        <p:spPr>
          <a:xfrm>
            <a:off x="12001500" y="7465625"/>
            <a:ext cx="4867324"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24" hasCustomPrompt="1"/>
          </p:nvPr>
        </p:nvSpPr>
        <p:spPr>
          <a:xfrm>
            <a:off x="12001500" y="6806388"/>
            <a:ext cx="486732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94370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22" presetClass="entr" presetSubtype="8"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2550"/>
                            </p:stCondLst>
                            <p:childTnLst>
                              <p:par>
                                <p:cTn id="18" presetID="22" presetClass="entr" presetSubtype="8" fill="hold" grpId="0" nodeType="after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childTnLst>
                          </p:cTn>
                        </p:par>
                        <p:par>
                          <p:cTn id="21" fill="hold">
                            <p:stCondLst>
                              <p:cond delay="3050"/>
                            </p:stCondLst>
                            <p:childTnLst>
                              <p:par>
                                <p:cTn id="22" presetID="10" presetClass="entr" presetSubtype="0" fill="hold" grpId="0" nodeType="afterEffect">
                                  <p:stCondLst>
                                    <p:cond delay="25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3800"/>
                            </p:stCondLst>
                            <p:childTnLst>
                              <p:par>
                                <p:cTn id="26" presetID="22" presetClass="entr" presetSubtype="8" fill="hold" grpId="0" nodeType="after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wipe(left)">
                                      <p:cBhvr>
                                        <p:cTn id="28" dur="500"/>
                                        <p:tgtEl>
                                          <p:spTgt spid="11">
                                            <p:txEl>
                                              <p:pRg st="0" end="0"/>
                                            </p:txEl>
                                          </p:spTgt>
                                        </p:tgtEl>
                                      </p:cBhvr>
                                    </p:animEffect>
                                  </p:childTnLst>
                                </p:cTn>
                              </p:par>
                            </p:childTnLst>
                          </p:cTn>
                        </p:par>
                        <p:par>
                          <p:cTn id="29" fill="hold">
                            <p:stCondLst>
                              <p:cond delay="4300"/>
                            </p:stCondLst>
                            <p:childTnLst>
                              <p:par>
                                <p:cTn id="30" presetID="10" presetClass="entr" presetSubtype="0" fill="hold" grpId="0" nodeType="afterEffect">
                                  <p:stCondLst>
                                    <p:cond delay="25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5050"/>
                            </p:stCondLst>
                            <p:childTnLst>
                              <p:par>
                                <p:cTn id="34" presetID="22" presetClass="entr" presetSubtype="8" fill="hold" grpId="0" nodeType="after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animEffect transition="in" filter="wipe(left)">
                                      <p:cBhvr>
                                        <p:cTn id="36" dur="500"/>
                                        <p:tgtEl>
                                          <p:spTgt spid="14">
                                            <p:txEl>
                                              <p:pRg st="0" end="0"/>
                                            </p:txEl>
                                          </p:spTgt>
                                        </p:tgtEl>
                                      </p:cBhvr>
                                    </p:animEffect>
                                  </p:childTnLst>
                                </p:cTn>
                              </p:par>
                            </p:childTnLst>
                          </p:cTn>
                        </p:par>
                        <p:par>
                          <p:cTn id="37" fill="hold">
                            <p:stCondLst>
                              <p:cond delay="5550"/>
                            </p:stCondLst>
                            <p:childTnLst>
                              <p:par>
                                <p:cTn id="38" presetID="10" presetClass="entr" presetSubtype="0" fill="hold" grpId="0" nodeType="afterEffect">
                                  <p:stCondLst>
                                    <p:cond delay="25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par>
                          <p:cTn id="41" fill="hold">
                            <p:stCondLst>
                              <p:cond delay="6300"/>
                            </p:stCondLst>
                            <p:childTnLst>
                              <p:par>
                                <p:cTn id="42" presetID="22" presetClass="entr" presetSubtype="8" fill="hold" grpId="0" nodeType="after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wipe(left)">
                                      <p:cBhvr>
                                        <p:cTn id="44" dur="500"/>
                                        <p:tgtEl>
                                          <p:spTgt spid="16">
                                            <p:txEl>
                                              <p:pRg st="0" end="0"/>
                                            </p:txEl>
                                          </p:spTgt>
                                        </p:tgtEl>
                                      </p:cBhvr>
                                    </p:animEffect>
                                  </p:childTnLst>
                                </p:cTn>
                              </p:par>
                            </p:childTnLst>
                          </p:cTn>
                        </p:par>
                        <p:par>
                          <p:cTn id="45" fill="hold">
                            <p:stCondLst>
                              <p:cond delay="6800"/>
                            </p:stCondLst>
                            <p:childTnLst>
                              <p:par>
                                <p:cTn id="46" presetID="10" presetClass="entr" presetSubtype="0" fill="hold" grpId="0" nodeType="afterEffect">
                                  <p:stCondLst>
                                    <p:cond delay="25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par>
                          <p:cTn id="49" fill="hold">
                            <p:stCondLst>
                              <p:cond delay="7550"/>
                            </p:stCondLst>
                            <p:childTnLst>
                              <p:par>
                                <p:cTn id="50" presetID="22" presetClass="entr" presetSubtype="8" fill="hold" grpId="0" nodeType="afterEffect">
                                  <p:stCondLst>
                                    <p:cond delay="0"/>
                                  </p:stCondLst>
                                  <p:childTnLst>
                                    <p:set>
                                      <p:cBhvr>
                                        <p:cTn id="51" dur="1" fill="hold">
                                          <p:stCondLst>
                                            <p:cond delay="0"/>
                                          </p:stCondLst>
                                        </p:cTn>
                                        <p:tgtEl>
                                          <p:spTgt spid="18">
                                            <p:txEl>
                                              <p:pRg st="0" end="0"/>
                                            </p:txEl>
                                          </p:spTgt>
                                        </p:tgtEl>
                                        <p:attrNameLst>
                                          <p:attrName>style.visibility</p:attrName>
                                        </p:attrNameLst>
                                      </p:cBhvr>
                                      <p:to>
                                        <p:strVal val="visible"/>
                                      </p:to>
                                    </p:set>
                                    <p:animEffect transition="in" filter="wipe(left)">
                                      <p:cBhvr>
                                        <p:cTn id="52" dur="500"/>
                                        <p:tgtEl>
                                          <p:spTgt spid="18">
                                            <p:txEl>
                                              <p:pRg st="0" end="0"/>
                                            </p:txEl>
                                          </p:spTgt>
                                        </p:tgtEl>
                                      </p:cBhvr>
                                    </p:animEffect>
                                  </p:childTnLst>
                                </p:cTn>
                              </p:par>
                            </p:childTnLst>
                          </p:cTn>
                        </p:par>
                        <p:par>
                          <p:cTn id="53" fill="hold">
                            <p:stCondLst>
                              <p:cond delay="8050"/>
                            </p:stCondLst>
                            <p:childTnLst>
                              <p:par>
                                <p:cTn id="54" presetID="10" presetClass="entr" presetSubtype="0" fill="hold" grpId="0" nodeType="afterEffect">
                                  <p:stCondLst>
                                    <p:cond delay="25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5" grpId="0">
        <p:tmplLst>
          <p:tmpl>
            <p:tnLst>
              <p:par>
                <p:cTn presetID="10" presetClass="entr" presetSubtype="0" fill="hold" nodeType="after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p:tmplLst>
          <p:tmpl>
            <p:tnLst>
              <p:par>
                <p:cTn presetID="10" presetClass="entr" presetSubtype="0" fill="hold" nodeType="afterEffect">
                  <p:stCondLst>
                    <p:cond delay="25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22" presetClass="entr" presetSubtype="8"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meline star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94" name="Oval 93"/>
          <p:cNvSpPr/>
          <p:nvPr userDrawn="1"/>
        </p:nvSpPr>
        <p:spPr>
          <a:xfrm>
            <a:off x="9033163" y="2670763"/>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5" name="Oval 94"/>
          <p:cNvSpPr/>
          <p:nvPr userDrawn="1"/>
        </p:nvSpPr>
        <p:spPr>
          <a:xfrm>
            <a:off x="9033163" y="5041086"/>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6" name="Oval 95"/>
          <p:cNvSpPr/>
          <p:nvPr userDrawn="1"/>
        </p:nvSpPr>
        <p:spPr>
          <a:xfrm>
            <a:off x="9033163" y="7404423"/>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101" name="Straight Connector 100"/>
          <p:cNvCxnSpPr>
            <a:stCxn id="94" idx="4"/>
            <a:endCxn id="95" idx="0"/>
          </p:cNvCxnSpPr>
          <p:nvPr userDrawn="1"/>
        </p:nvCxnSpPr>
        <p:spPr>
          <a:xfrm>
            <a:off x="9144000" y="2892436"/>
            <a:ext cx="0" cy="214865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96" idx="0"/>
            <a:endCxn id="95" idx="4"/>
          </p:cNvCxnSpPr>
          <p:nvPr userDrawn="1"/>
        </p:nvCxnSpPr>
        <p:spPr>
          <a:xfrm flipV="1">
            <a:off x="9144000" y="5262759"/>
            <a:ext cx="0" cy="214166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endCxn id="96" idx="4"/>
          </p:cNvCxnSpPr>
          <p:nvPr userDrawn="1"/>
        </p:nvCxnSpPr>
        <p:spPr>
          <a:xfrm flipV="1">
            <a:off x="9143999" y="7626096"/>
            <a:ext cx="1" cy="2659317"/>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2" name="Text Placeholder 5"/>
          <p:cNvSpPr>
            <a:spLocks noGrp="1"/>
          </p:cNvSpPr>
          <p:nvPr>
            <p:ph type="body" sz="quarter" idx="12" hasCustomPrompt="1"/>
          </p:nvPr>
        </p:nvSpPr>
        <p:spPr>
          <a:xfrm>
            <a:off x="9621984" y="3091580"/>
            <a:ext cx="5643416" cy="104559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3" name="Text Placeholder 5"/>
          <p:cNvSpPr>
            <a:spLocks noGrp="1"/>
          </p:cNvSpPr>
          <p:nvPr>
            <p:ph type="body" sz="quarter" idx="14" hasCustomPrompt="1"/>
          </p:nvPr>
        </p:nvSpPr>
        <p:spPr>
          <a:xfrm>
            <a:off x="9621984" y="2432343"/>
            <a:ext cx="5643416"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17" name="Text Placeholder 5"/>
          <p:cNvSpPr>
            <a:spLocks noGrp="1"/>
          </p:cNvSpPr>
          <p:nvPr>
            <p:ph type="body" sz="quarter" idx="15" hasCustomPrompt="1"/>
          </p:nvPr>
        </p:nvSpPr>
        <p:spPr>
          <a:xfrm>
            <a:off x="9621984" y="5465148"/>
            <a:ext cx="5643416" cy="104559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8" name="Text Placeholder 5"/>
          <p:cNvSpPr>
            <a:spLocks noGrp="1"/>
          </p:cNvSpPr>
          <p:nvPr>
            <p:ph type="body" sz="quarter" idx="16" hasCustomPrompt="1"/>
          </p:nvPr>
        </p:nvSpPr>
        <p:spPr>
          <a:xfrm>
            <a:off x="9621984" y="4805911"/>
            <a:ext cx="5643416"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19" name="Text Placeholder 5"/>
          <p:cNvSpPr>
            <a:spLocks noGrp="1"/>
          </p:cNvSpPr>
          <p:nvPr>
            <p:ph type="body" sz="quarter" idx="17" hasCustomPrompt="1"/>
          </p:nvPr>
        </p:nvSpPr>
        <p:spPr>
          <a:xfrm>
            <a:off x="9621984" y="7831336"/>
            <a:ext cx="5643416" cy="104559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20" name="Text Placeholder 5"/>
          <p:cNvSpPr>
            <a:spLocks noGrp="1"/>
          </p:cNvSpPr>
          <p:nvPr>
            <p:ph type="body" sz="quarter" idx="18" hasCustomPrompt="1"/>
          </p:nvPr>
        </p:nvSpPr>
        <p:spPr>
          <a:xfrm>
            <a:off x="9621984" y="7172099"/>
            <a:ext cx="5643416"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27" name="Title 1"/>
          <p:cNvSpPr>
            <a:spLocks noGrp="1"/>
          </p:cNvSpPr>
          <p:nvPr>
            <p:ph type="title" hasCustomPrompt="1"/>
          </p:nvPr>
        </p:nvSpPr>
        <p:spPr>
          <a:xfrm>
            <a:off x="1403350" y="2116810"/>
            <a:ext cx="4789632" cy="3018343"/>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32" name="Text Placeholder 5"/>
          <p:cNvSpPr>
            <a:spLocks noGrp="1"/>
          </p:cNvSpPr>
          <p:nvPr>
            <p:ph type="body" sz="quarter" idx="24" hasCustomPrompt="1"/>
          </p:nvPr>
        </p:nvSpPr>
        <p:spPr>
          <a:xfrm>
            <a:off x="1403349" y="5365094"/>
            <a:ext cx="4789633" cy="3512273"/>
          </a:xfrm>
        </p:spPr>
        <p:txBody>
          <a:bodyPr anchor="t"/>
          <a:lstStyle>
            <a:lvl1pPr marL="0" indent="0" algn="just">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1" name="Text Placeholder 5"/>
          <p:cNvSpPr>
            <a:spLocks noGrp="1"/>
          </p:cNvSpPr>
          <p:nvPr>
            <p:ph type="body" sz="quarter" idx="21" hasCustomPrompt="1"/>
          </p:nvPr>
        </p:nvSpPr>
        <p:spPr>
          <a:xfrm>
            <a:off x="6984995" y="2479939"/>
            <a:ext cx="1538142" cy="586241"/>
          </a:xfrm>
          <a:solidFill>
            <a:schemeClr val="accent2"/>
          </a:solidFill>
        </p:spPr>
        <p:txBody>
          <a:bodyPr anchor="ctr">
            <a:noAutofit/>
          </a:bodyPr>
          <a:lstStyle>
            <a:lvl1pPr marL="0" indent="0" algn="ctr">
              <a:lnSpc>
                <a:spcPct val="100000"/>
              </a:lnSpc>
              <a:spcBef>
                <a:spcPts val="0"/>
              </a:spcBef>
              <a:buFontTx/>
              <a:buNone/>
              <a:defRPr sz="24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0000</a:t>
            </a:r>
            <a:endParaRPr kumimoji="1" lang="ja-JP" altLang="en-US" dirty="0"/>
          </a:p>
        </p:txBody>
      </p:sp>
      <p:sp>
        <p:nvSpPr>
          <p:cNvPr id="22" name="Text Placeholder 5"/>
          <p:cNvSpPr>
            <a:spLocks noGrp="1"/>
          </p:cNvSpPr>
          <p:nvPr>
            <p:ph type="body" sz="quarter" idx="22" hasCustomPrompt="1"/>
          </p:nvPr>
        </p:nvSpPr>
        <p:spPr>
          <a:xfrm>
            <a:off x="6984995" y="4853507"/>
            <a:ext cx="1538142" cy="586241"/>
          </a:xfrm>
          <a:solidFill>
            <a:schemeClr val="accent2"/>
          </a:solidFill>
        </p:spPr>
        <p:txBody>
          <a:bodyPr anchor="ctr">
            <a:noAutofit/>
          </a:bodyPr>
          <a:lstStyle>
            <a:lvl1pPr marL="0" indent="0" algn="ctr">
              <a:lnSpc>
                <a:spcPct val="100000"/>
              </a:lnSpc>
              <a:spcBef>
                <a:spcPts val="0"/>
              </a:spcBef>
              <a:buFontTx/>
              <a:buNone/>
              <a:defRPr sz="24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0000</a:t>
            </a:r>
            <a:endParaRPr kumimoji="1" lang="ja-JP" altLang="en-US" dirty="0"/>
          </a:p>
        </p:txBody>
      </p:sp>
      <p:sp>
        <p:nvSpPr>
          <p:cNvPr id="23" name="Text Placeholder 5"/>
          <p:cNvSpPr>
            <a:spLocks noGrp="1"/>
          </p:cNvSpPr>
          <p:nvPr>
            <p:ph type="body" sz="quarter" idx="23" hasCustomPrompt="1"/>
          </p:nvPr>
        </p:nvSpPr>
        <p:spPr>
          <a:xfrm>
            <a:off x="6984995" y="7229220"/>
            <a:ext cx="1538142" cy="586241"/>
          </a:xfrm>
          <a:solidFill>
            <a:schemeClr val="accent2"/>
          </a:solidFill>
        </p:spPr>
        <p:txBody>
          <a:bodyPr anchor="ctr">
            <a:noAutofit/>
          </a:bodyPr>
          <a:lstStyle>
            <a:lvl1pPr marL="0" indent="0" algn="ctr">
              <a:lnSpc>
                <a:spcPct val="100000"/>
              </a:lnSpc>
              <a:spcBef>
                <a:spcPts val="0"/>
              </a:spcBef>
              <a:buFontTx/>
              <a:buNone/>
              <a:defRPr sz="24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0000</a:t>
            </a:r>
            <a:endParaRPr kumimoji="1" lang="ja-JP" altLang="en-US" dirty="0"/>
          </a:p>
        </p:txBody>
      </p:sp>
    </p:spTree>
    <p:extLst>
      <p:ext uri="{BB962C8B-B14F-4D97-AF65-F5344CB8AC3E}">
        <p14:creationId xmlns:p14="http://schemas.microsoft.com/office/powerpoint/2010/main" val="331779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127"/>
                                        </p:tgtEl>
                                        <p:attrNameLst>
                                          <p:attrName>style.visibility</p:attrName>
                                        </p:attrNameLst>
                                      </p:cBhvr>
                                      <p:to>
                                        <p:strVal val="visible"/>
                                      </p:to>
                                    </p:set>
                                    <p:anim calcmode="lin" valueType="num">
                                      <p:cBhvr additive="base">
                                        <p:cTn id="7" dur="1000" fill="hold"/>
                                        <p:tgtEl>
                                          <p:spTgt spid="127"/>
                                        </p:tgtEl>
                                        <p:attrNameLst>
                                          <p:attrName>ppt_x</p:attrName>
                                        </p:attrNameLst>
                                      </p:cBhvr>
                                      <p:tavLst>
                                        <p:tav tm="0">
                                          <p:val>
                                            <p:strVal val="#ppt_x"/>
                                          </p:val>
                                        </p:tav>
                                        <p:tav tm="100000">
                                          <p:val>
                                            <p:strVal val="#ppt_x"/>
                                          </p:val>
                                        </p:tav>
                                      </p:tavLst>
                                    </p:anim>
                                    <p:anim calcmode="lin" valueType="num">
                                      <p:cBhvr additive="base">
                                        <p:cTn id="8" dur="1000" fill="hold"/>
                                        <p:tgtEl>
                                          <p:spTgt spid="127"/>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132"/>
                                        </p:tgtEl>
                                        <p:attrNameLst>
                                          <p:attrName>style.visibility</p:attrName>
                                        </p:attrNameLst>
                                      </p:cBhvr>
                                      <p:to>
                                        <p:strVal val="visible"/>
                                      </p:to>
                                    </p:set>
                                    <p:animEffect transition="in" filter="fade">
                                      <p:cBhvr>
                                        <p:cTn id="12" dur="500"/>
                                        <p:tgtEl>
                                          <p:spTgt spid="132"/>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94"/>
                                        </p:tgtEl>
                                        <p:attrNameLst>
                                          <p:attrName>style.visibility</p:attrName>
                                        </p:attrNameLst>
                                      </p:cBhvr>
                                      <p:to>
                                        <p:strVal val="visible"/>
                                      </p:to>
                                    </p:set>
                                    <p:animEffect transition="in" filter="fade">
                                      <p:cBhvr>
                                        <p:cTn id="19" dur="500"/>
                                        <p:tgtEl>
                                          <p:spTgt spid="94"/>
                                        </p:tgtEl>
                                      </p:cBhvr>
                                    </p:animEffect>
                                  </p:childTnLst>
                                </p:cTn>
                              </p:par>
                            </p:childTnLst>
                          </p:cTn>
                        </p:par>
                        <p:par>
                          <p:cTn id="20" fill="hold">
                            <p:stCondLst>
                              <p:cond delay="2550"/>
                            </p:stCondLst>
                            <p:childTnLst>
                              <p:par>
                                <p:cTn id="21" presetID="22" presetClass="entr" presetSubtype="8" fill="hold" grpId="0" nodeType="afterEffect">
                                  <p:stCondLst>
                                    <p:cond delay="0"/>
                                  </p:stCondLst>
                                  <p:childTnLst>
                                    <p:set>
                                      <p:cBhvr>
                                        <p:cTn id="22" dur="1" fill="hold">
                                          <p:stCondLst>
                                            <p:cond delay="0"/>
                                          </p:stCondLst>
                                        </p:cTn>
                                        <p:tgtEl>
                                          <p:spTgt spid="113">
                                            <p:txEl>
                                              <p:pRg st="0" end="0"/>
                                            </p:txEl>
                                          </p:spTgt>
                                        </p:tgtEl>
                                        <p:attrNameLst>
                                          <p:attrName>style.visibility</p:attrName>
                                        </p:attrNameLst>
                                      </p:cBhvr>
                                      <p:to>
                                        <p:strVal val="visible"/>
                                      </p:to>
                                    </p:set>
                                    <p:animEffect transition="in" filter="wipe(left)">
                                      <p:cBhvr>
                                        <p:cTn id="23" dur="500"/>
                                        <p:tgtEl>
                                          <p:spTgt spid="113">
                                            <p:txEl>
                                              <p:pRg st="0" end="0"/>
                                            </p:txEl>
                                          </p:spTgt>
                                        </p:tgtEl>
                                      </p:cBhvr>
                                    </p:animEffect>
                                  </p:childTnLst>
                                </p:cTn>
                              </p:par>
                            </p:childTnLst>
                          </p:cTn>
                        </p:par>
                        <p:par>
                          <p:cTn id="24" fill="hold">
                            <p:stCondLst>
                              <p:cond delay="3050"/>
                            </p:stCondLst>
                            <p:childTnLst>
                              <p:par>
                                <p:cTn id="25" presetID="10" presetClass="entr" presetSubtype="0" fill="hold" grpId="0" nodeType="afterEffect">
                                  <p:stCondLst>
                                    <p:cond delay="0"/>
                                  </p:stCondLst>
                                  <p:childTnLst>
                                    <p:set>
                                      <p:cBhvr>
                                        <p:cTn id="26" dur="1" fill="hold">
                                          <p:stCondLst>
                                            <p:cond delay="0"/>
                                          </p:stCondLst>
                                        </p:cTn>
                                        <p:tgtEl>
                                          <p:spTgt spid="112">
                                            <p:txEl>
                                              <p:pRg st="0" end="0"/>
                                            </p:txEl>
                                          </p:spTgt>
                                        </p:tgtEl>
                                        <p:attrNameLst>
                                          <p:attrName>style.visibility</p:attrName>
                                        </p:attrNameLst>
                                      </p:cBhvr>
                                      <p:to>
                                        <p:strVal val="visible"/>
                                      </p:to>
                                    </p:set>
                                    <p:animEffect transition="in" filter="fade">
                                      <p:cBhvr>
                                        <p:cTn id="27" dur="500"/>
                                        <p:tgtEl>
                                          <p:spTgt spid="112">
                                            <p:txEl>
                                              <p:pRg st="0" end="0"/>
                                            </p:txEl>
                                          </p:spTgt>
                                        </p:tgtEl>
                                      </p:cBhvr>
                                    </p:animEffect>
                                  </p:childTnLst>
                                </p:cTn>
                              </p:par>
                            </p:childTnLst>
                          </p:cTn>
                        </p:par>
                        <p:par>
                          <p:cTn id="28" fill="hold">
                            <p:stCondLst>
                              <p:cond delay="3550"/>
                            </p:stCondLst>
                            <p:childTnLst>
                              <p:par>
                                <p:cTn id="29" presetID="22" presetClass="entr" presetSubtype="1" fill="hold" nodeType="afterEffect">
                                  <p:stCondLst>
                                    <p:cond delay="0"/>
                                  </p:stCondLst>
                                  <p:childTnLst>
                                    <p:set>
                                      <p:cBhvr>
                                        <p:cTn id="30" dur="1" fill="hold">
                                          <p:stCondLst>
                                            <p:cond delay="0"/>
                                          </p:stCondLst>
                                        </p:cTn>
                                        <p:tgtEl>
                                          <p:spTgt spid="101"/>
                                        </p:tgtEl>
                                        <p:attrNameLst>
                                          <p:attrName>style.visibility</p:attrName>
                                        </p:attrNameLst>
                                      </p:cBhvr>
                                      <p:to>
                                        <p:strVal val="visible"/>
                                      </p:to>
                                    </p:set>
                                    <p:animEffect transition="in" filter="wipe(up)">
                                      <p:cBhvr>
                                        <p:cTn id="31" dur="500"/>
                                        <p:tgtEl>
                                          <p:spTgt spid="101"/>
                                        </p:tgtEl>
                                      </p:cBhvr>
                                    </p:animEffect>
                                  </p:childTnLst>
                                </p:cTn>
                              </p:par>
                            </p:childTnLst>
                          </p:cTn>
                        </p:par>
                        <p:par>
                          <p:cTn id="32" fill="hold">
                            <p:stCondLst>
                              <p:cond delay="405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childTnLst>
                                </p:cTn>
                              </p:par>
                            </p:childTnLst>
                          </p:cTn>
                        </p:par>
                        <p:par>
                          <p:cTn id="39" fill="hold">
                            <p:stCondLst>
                              <p:cond delay="4550"/>
                            </p:stCondLst>
                            <p:childTnLst>
                              <p:par>
                                <p:cTn id="40" presetID="22" presetClass="entr" presetSubtype="8" fill="hold" grpId="0" nodeType="afterEffect">
                                  <p:stCondLst>
                                    <p:cond delay="0"/>
                                  </p:stCondLst>
                                  <p:childTnLst>
                                    <p:set>
                                      <p:cBhvr>
                                        <p:cTn id="41" dur="1" fill="hold">
                                          <p:stCondLst>
                                            <p:cond delay="0"/>
                                          </p:stCondLst>
                                        </p:cTn>
                                        <p:tgtEl>
                                          <p:spTgt spid="118">
                                            <p:txEl>
                                              <p:pRg st="0" end="0"/>
                                            </p:txEl>
                                          </p:spTgt>
                                        </p:tgtEl>
                                        <p:attrNameLst>
                                          <p:attrName>style.visibility</p:attrName>
                                        </p:attrNameLst>
                                      </p:cBhvr>
                                      <p:to>
                                        <p:strVal val="visible"/>
                                      </p:to>
                                    </p:set>
                                    <p:animEffect transition="in" filter="wipe(left)">
                                      <p:cBhvr>
                                        <p:cTn id="42" dur="500"/>
                                        <p:tgtEl>
                                          <p:spTgt spid="118">
                                            <p:txEl>
                                              <p:pRg st="0" end="0"/>
                                            </p:txEl>
                                          </p:spTgt>
                                        </p:tgtEl>
                                      </p:cBhvr>
                                    </p:animEffect>
                                  </p:childTnLst>
                                </p:cTn>
                              </p:par>
                            </p:childTnLst>
                          </p:cTn>
                        </p:par>
                        <p:par>
                          <p:cTn id="43" fill="hold">
                            <p:stCondLst>
                              <p:cond delay="5050"/>
                            </p:stCondLst>
                            <p:childTnLst>
                              <p:par>
                                <p:cTn id="44" presetID="10" presetClass="entr" presetSubtype="0" fill="hold" grpId="0" nodeType="afterEffect">
                                  <p:stCondLst>
                                    <p:cond delay="0"/>
                                  </p:stCondLst>
                                  <p:childTnLst>
                                    <p:set>
                                      <p:cBhvr>
                                        <p:cTn id="45" dur="1" fill="hold">
                                          <p:stCondLst>
                                            <p:cond delay="0"/>
                                          </p:stCondLst>
                                        </p:cTn>
                                        <p:tgtEl>
                                          <p:spTgt spid="117">
                                            <p:txEl>
                                              <p:pRg st="0" end="0"/>
                                            </p:txEl>
                                          </p:spTgt>
                                        </p:tgtEl>
                                        <p:attrNameLst>
                                          <p:attrName>style.visibility</p:attrName>
                                        </p:attrNameLst>
                                      </p:cBhvr>
                                      <p:to>
                                        <p:strVal val="visible"/>
                                      </p:to>
                                    </p:set>
                                    <p:animEffect transition="in" filter="fade">
                                      <p:cBhvr>
                                        <p:cTn id="46" dur="500"/>
                                        <p:tgtEl>
                                          <p:spTgt spid="117">
                                            <p:txEl>
                                              <p:pRg st="0" end="0"/>
                                            </p:txEl>
                                          </p:spTgt>
                                        </p:tgtEl>
                                      </p:cBhvr>
                                    </p:animEffect>
                                  </p:childTnLst>
                                </p:cTn>
                              </p:par>
                            </p:childTnLst>
                          </p:cTn>
                        </p:par>
                        <p:par>
                          <p:cTn id="47" fill="hold">
                            <p:stCondLst>
                              <p:cond delay="5550"/>
                            </p:stCondLst>
                            <p:childTnLst>
                              <p:par>
                                <p:cTn id="48" presetID="22" presetClass="entr" presetSubtype="1" fill="hold" nodeType="afterEffect">
                                  <p:stCondLst>
                                    <p:cond delay="0"/>
                                  </p:stCondLst>
                                  <p:childTnLst>
                                    <p:set>
                                      <p:cBhvr>
                                        <p:cTn id="49" dur="1" fill="hold">
                                          <p:stCondLst>
                                            <p:cond delay="0"/>
                                          </p:stCondLst>
                                        </p:cTn>
                                        <p:tgtEl>
                                          <p:spTgt spid="102"/>
                                        </p:tgtEl>
                                        <p:attrNameLst>
                                          <p:attrName>style.visibility</p:attrName>
                                        </p:attrNameLst>
                                      </p:cBhvr>
                                      <p:to>
                                        <p:strVal val="visible"/>
                                      </p:to>
                                    </p:set>
                                    <p:animEffect transition="in" filter="wipe(up)">
                                      <p:cBhvr>
                                        <p:cTn id="50" dur="500"/>
                                        <p:tgtEl>
                                          <p:spTgt spid="102"/>
                                        </p:tgtEl>
                                      </p:cBhvr>
                                    </p:animEffect>
                                  </p:childTnLst>
                                </p:cTn>
                              </p:par>
                            </p:childTnLst>
                          </p:cTn>
                        </p:par>
                        <p:par>
                          <p:cTn id="51" fill="hold">
                            <p:stCondLst>
                              <p:cond delay="6050"/>
                            </p:stCondLst>
                            <p:childTnLst>
                              <p:par>
                                <p:cTn id="52" presetID="10" presetClass="entr" presetSubtype="0"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6"/>
                                        </p:tgtEl>
                                        <p:attrNameLst>
                                          <p:attrName>style.visibility</p:attrName>
                                        </p:attrNameLst>
                                      </p:cBhvr>
                                      <p:to>
                                        <p:strVal val="visible"/>
                                      </p:to>
                                    </p:set>
                                    <p:animEffect transition="in" filter="fade">
                                      <p:cBhvr>
                                        <p:cTn id="57" dur="500"/>
                                        <p:tgtEl>
                                          <p:spTgt spid="96"/>
                                        </p:tgtEl>
                                      </p:cBhvr>
                                    </p:animEffect>
                                  </p:childTnLst>
                                </p:cTn>
                              </p:par>
                            </p:childTnLst>
                          </p:cTn>
                        </p:par>
                        <p:par>
                          <p:cTn id="58" fill="hold">
                            <p:stCondLst>
                              <p:cond delay="6550"/>
                            </p:stCondLst>
                            <p:childTnLst>
                              <p:par>
                                <p:cTn id="59" presetID="22" presetClass="entr" presetSubtype="8" fill="hold" grpId="0" nodeType="afterEffect">
                                  <p:stCondLst>
                                    <p:cond delay="0"/>
                                  </p:stCondLst>
                                  <p:childTnLst>
                                    <p:set>
                                      <p:cBhvr>
                                        <p:cTn id="60" dur="1" fill="hold">
                                          <p:stCondLst>
                                            <p:cond delay="0"/>
                                          </p:stCondLst>
                                        </p:cTn>
                                        <p:tgtEl>
                                          <p:spTgt spid="120">
                                            <p:txEl>
                                              <p:pRg st="0" end="0"/>
                                            </p:txEl>
                                          </p:spTgt>
                                        </p:tgtEl>
                                        <p:attrNameLst>
                                          <p:attrName>style.visibility</p:attrName>
                                        </p:attrNameLst>
                                      </p:cBhvr>
                                      <p:to>
                                        <p:strVal val="visible"/>
                                      </p:to>
                                    </p:set>
                                    <p:animEffect transition="in" filter="wipe(left)">
                                      <p:cBhvr>
                                        <p:cTn id="61" dur="500"/>
                                        <p:tgtEl>
                                          <p:spTgt spid="120">
                                            <p:txEl>
                                              <p:pRg st="0" end="0"/>
                                            </p:txEl>
                                          </p:spTgt>
                                        </p:tgtEl>
                                      </p:cBhvr>
                                    </p:animEffect>
                                  </p:childTnLst>
                                </p:cTn>
                              </p:par>
                            </p:childTnLst>
                          </p:cTn>
                        </p:par>
                        <p:par>
                          <p:cTn id="62" fill="hold">
                            <p:stCondLst>
                              <p:cond delay="7050"/>
                            </p:stCondLst>
                            <p:childTnLst>
                              <p:par>
                                <p:cTn id="63" presetID="10" presetClass="entr" presetSubtype="0" fill="hold" grpId="0" nodeType="afterEffect">
                                  <p:stCondLst>
                                    <p:cond delay="0"/>
                                  </p:stCondLst>
                                  <p:childTnLst>
                                    <p:set>
                                      <p:cBhvr>
                                        <p:cTn id="64" dur="1" fill="hold">
                                          <p:stCondLst>
                                            <p:cond delay="0"/>
                                          </p:stCondLst>
                                        </p:cTn>
                                        <p:tgtEl>
                                          <p:spTgt spid="119">
                                            <p:txEl>
                                              <p:pRg st="0" end="0"/>
                                            </p:txEl>
                                          </p:spTgt>
                                        </p:tgtEl>
                                        <p:attrNameLst>
                                          <p:attrName>style.visibility</p:attrName>
                                        </p:attrNameLst>
                                      </p:cBhvr>
                                      <p:to>
                                        <p:strVal val="visible"/>
                                      </p:to>
                                    </p:set>
                                    <p:animEffect transition="in" filter="fade">
                                      <p:cBhvr>
                                        <p:cTn id="65" dur="500"/>
                                        <p:tgtEl>
                                          <p:spTgt spid="119">
                                            <p:txEl>
                                              <p:pRg st="0" end="0"/>
                                            </p:txEl>
                                          </p:spTgt>
                                        </p:tgtEl>
                                      </p:cBhvr>
                                    </p:animEffect>
                                  </p:childTnLst>
                                </p:cTn>
                              </p:par>
                            </p:childTnLst>
                          </p:cTn>
                        </p:par>
                        <p:par>
                          <p:cTn id="66" fill="hold">
                            <p:stCondLst>
                              <p:cond delay="7550"/>
                            </p:stCondLst>
                            <p:childTnLst>
                              <p:par>
                                <p:cTn id="67" presetID="22" presetClass="entr" presetSubtype="1" fill="hold" nodeType="afterEffect">
                                  <p:stCondLst>
                                    <p:cond delay="0"/>
                                  </p:stCondLst>
                                  <p:childTnLst>
                                    <p:set>
                                      <p:cBhvr>
                                        <p:cTn id="68" dur="1" fill="hold">
                                          <p:stCondLst>
                                            <p:cond delay="0"/>
                                          </p:stCondLst>
                                        </p:cTn>
                                        <p:tgtEl>
                                          <p:spTgt spid="109"/>
                                        </p:tgtEl>
                                        <p:attrNameLst>
                                          <p:attrName>style.visibility</p:attrName>
                                        </p:attrNameLst>
                                      </p:cBhvr>
                                      <p:to>
                                        <p:strVal val="visible"/>
                                      </p:to>
                                    </p:set>
                                    <p:animEffect transition="in" filter="wipe(up)">
                                      <p:cBhvr>
                                        <p:cTn id="69"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112" grpId="0" build="p">
        <p:tmplLst>
          <p:tmpl lvl="1">
            <p:tnLst>
              <p:par>
                <p:cTn presetID="10" presetClass="entr" presetSubtype="0" fill="hold" nodeType="afterEffect">
                  <p:stCondLst>
                    <p:cond delay="0"/>
                  </p:stCondLst>
                  <p:childTnLst>
                    <p:set>
                      <p:cBhvr>
                        <p:cTn dur="1" fill="hold">
                          <p:stCondLst>
                            <p:cond delay="0"/>
                          </p:stCondLst>
                        </p:cTn>
                        <p:tgtEl>
                          <p:spTgt spid="112"/>
                        </p:tgtEl>
                        <p:attrNameLst>
                          <p:attrName>style.visibility</p:attrName>
                        </p:attrNameLst>
                      </p:cBhvr>
                      <p:to>
                        <p:strVal val="visible"/>
                      </p:to>
                    </p:set>
                    <p:animEffect transition="in" filter="fade">
                      <p:cBhvr>
                        <p:cTn dur="500"/>
                        <p:tgtEl>
                          <p:spTgt spid="112"/>
                        </p:tgtEl>
                      </p:cBhvr>
                    </p:animEffect>
                  </p:childTnLst>
                </p:cTn>
              </p:par>
            </p:tnLst>
          </p:tmpl>
        </p:tmplLst>
      </p:bldP>
      <p:bldP spid="113" grpId="0" build="p">
        <p:tmplLst>
          <p:tmpl lvl="1">
            <p:tnLst>
              <p:par>
                <p:cTn presetID="22" presetClass="entr" presetSubtype="8" fill="hold" nodeType="afterEffect">
                  <p:stCondLst>
                    <p:cond delay="0"/>
                  </p:stCondLst>
                  <p:childTnLst>
                    <p:set>
                      <p:cBhvr>
                        <p:cTn dur="1" fill="hold">
                          <p:stCondLst>
                            <p:cond delay="0"/>
                          </p:stCondLst>
                        </p:cTn>
                        <p:tgtEl>
                          <p:spTgt spid="113"/>
                        </p:tgtEl>
                        <p:attrNameLst>
                          <p:attrName>style.visibility</p:attrName>
                        </p:attrNameLst>
                      </p:cBhvr>
                      <p:to>
                        <p:strVal val="visible"/>
                      </p:to>
                    </p:set>
                    <p:animEffect transition="in" filter="wipe(left)">
                      <p:cBhvr>
                        <p:cTn dur="500"/>
                        <p:tgtEl>
                          <p:spTgt spid="113"/>
                        </p:tgtEl>
                      </p:cBhvr>
                    </p:animEffect>
                  </p:childTnLst>
                </p:cTn>
              </p:par>
            </p:tnLst>
          </p:tmpl>
        </p:tmplLst>
      </p:bldP>
      <p:bldP spid="117" grpId="0" build="p">
        <p:tmplLst>
          <p:tmpl lvl="1">
            <p:tnLst>
              <p:par>
                <p:cTn presetID="10" presetClass="entr" presetSubtype="0" fill="hold" nodeType="after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fade">
                      <p:cBhvr>
                        <p:cTn dur="500"/>
                        <p:tgtEl>
                          <p:spTgt spid="117"/>
                        </p:tgtEl>
                      </p:cBhvr>
                    </p:animEffect>
                  </p:childTnLst>
                </p:cTn>
              </p:par>
            </p:tnLst>
          </p:tmpl>
        </p:tmplLst>
      </p:bldP>
      <p:bldP spid="118" grpId="0" build="p">
        <p:tmplLst>
          <p:tmpl lvl="1">
            <p:tnLst>
              <p:par>
                <p:cTn presetID="22" presetClass="entr" presetSubtype="8" fill="hold" nodeType="after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wipe(left)">
                      <p:cBhvr>
                        <p:cTn dur="500"/>
                        <p:tgtEl>
                          <p:spTgt spid="118"/>
                        </p:tgtEl>
                      </p:cBhvr>
                    </p:animEffect>
                  </p:childTnLst>
                </p:cTn>
              </p:par>
            </p:tnLst>
          </p:tmpl>
        </p:tmplLst>
      </p:bldP>
      <p:bldP spid="119" grpId="0" build="p">
        <p:tmplLst>
          <p:tmpl lvl="1">
            <p:tnLst>
              <p:par>
                <p:cTn presetID="10" presetClass="entr" presetSubtype="0" fill="hold" nodeType="after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fade">
                      <p:cBhvr>
                        <p:cTn dur="500"/>
                        <p:tgtEl>
                          <p:spTgt spid="119"/>
                        </p:tgtEl>
                      </p:cBhvr>
                    </p:animEffect>
                  </p:childTnLst>
                </p:cTn>
              </p:par>
            </p:tnLst>
          </p:tmpl>
        </p:tmplLst>
      </p:bldP>
      <p:bldP spid="120" grpId="0" build="p">
        <p:tmplLst>
          <p:tmpl lvl="1">
            <p:tnLst>
              <p:par>
                <p:cTn presetID="22" presetClass="entr" presetSubtype="8" fill="hold" nodeType="afterEffect">
                  <p:stCondLst>
                    <p:cond delay="0"/>
                  </p:stCondLst>
                  <p:childTnLst>
                    <p:set>
                      <p:cBhvr>
                        <p:cTn dur="1" fill="hold">
                          <p:stCondLst>
                            <p:cond delay="0"/>
                          </p:stCondLst>
                        </p:cTn>
                        <p:tgtEl>
                          <p:spTgt spid="120"/>
                        </p:tgtEl>
                        <p:attrNameLst>
                          <p:attrName>style.visibility</p:attrName>
                        </p:attrNameLst>
                      </p:cBhvr>
                      <p:to>
                        <p:strVal val="visible"/>
                      </p:to>
                    </p:set>
                    <p:animEffect transition="in" filter="wipe(left)">
                      <p:cBhvr>
                        <p:cTn dur="500"/>
                        <p:tgtEl>
                          <p:spTgt spid="120"/>
                        </p:tgtEl>
                      </p:cBhvr>
                    </p:animEffect>
                  </p:childTnLst>
                </p:cTn>
              </p:par>
            </p:tnLst>
          </p:tmpl>
        </p:tmplLst>
      </p:bldP>
      <p:bldP spid="127" grpId="0"/>
      <p:bldP spid="132" grpId="0">
        <p:tmplLst>
          <p:tmpl>
            <p:tnLst>
              <p:par>
                <p:cTn presetID="10" presetClass="entr" presetSubtype="0" fill="hold" nodeType="afterEffect">
                  <p:stCondLst>
                    <p:cond delay="0"/>
                  </p:stCondLst>
                  <p:childTnLst>
                    <p:set>
                      <p:cBhvr>
                        <p:cTn dur="1" fill="hold">
                          <p:stCondLst>
                            <p:cond delay="0"/>
                          </p:stCondLst>
                        </p:cTn>
                        <p:tgtEl>
                          <p:spTgt spid="132"/>
                        </p:tgtEl>
                        <p:attrNameLst>
                          <p:attrName>style.visibility</p:attrName>
                        </p:attrNameLst>
                      </p:cBhvr>
                      <p:to>
                        <p:strVal val="visible"/>
                      </p:to>
                    </p:set>
                    <p:animEffect transition="in" filter="fade">
                      <p:cBhvr>
                        <p:cTn dur="500"/>
                        <p:tgtEl>
                          <p:spTgt spid="132"/>
                        </p:tgtEl>
                      </p:cBhvr>
                    </p:animEffect>
                  </p:childTnLst>
                </p:cTn>
              </p:par>
            </p:tnLst>
          </p:tmpl>
        </p:tmplLst>
      </p:bldP>
      <p:bldP spid="21" grpId="0" animBg="1">
        <p:tmplLst>
          <p:tmpl>
            <p:tnLst>
              <p:par>
                <p:cTn presetID="10" presetClass="entr" presetSubtype="0" fill="hold" nodeType="afterEffect">
                  <p:stCondLst>
                    <p:cond delay="25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animBg="1">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animBg="1">
        <p:tmplLst>
          <p:tmpl>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meline midd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94" name="Oval 93"/>
          <p:cNvSpPr/>
          <p:nvPr userDrawn="1"/>
        </p:nvSpPr>
        <p:spPr>
          <a:xfrm>
            <a:off x="9033163" y="2670763"/>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5" name="Oval 94"/>
          <p:cNvSpPr/>
          <p:nvPr userDrawn="1"/>
        </p:nvSpPr>
        <p:spPr>
          <a:xfrm>
            <a:off x="9033163" y="5041086"/>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6" name="Oval 95"/>
          <p:cNvSpPr/>
          <p:nvPr userDrawn="1"/>
        </p:nvSpPr>
        <p:spPr>
          <a:xfrm>
            <a:off x="9033163" y="7404423"/>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101" name="Straight Connector 100"/>
          <p:cNvCxnSpPr>
            <a:stCxn id="94" idx="4"/>
            <a:endCxn id="95" idx="0"/>
          </p:cNvCxnSpPr>
          <p:nvPr userDrawn="1"/>
        </p:nvCxnSpPr>
        <p:spPr>
          <a:xfrm>
            <a:off x="9144000" y="2892436"/>
            <a:ext cx="0" cy="214865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96" idx="0"/>
            <a:endCxn id="95" idx="4"/>
          </p:cNvCxnSpPr>
          <p:nvPr userDrawn="1"/>
        </p:nvCxnSpPr>
        <p:spPr>
          <a:xfrm flipV="1">
            <a:off x="9144000" y="5262759"/>
            <a:ext cx="0" cy="214166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2" name="Text Placeholder 5"/>
          <p:cNvSpPr>
            <a:spLocks noGrp="1"/>
          </p:cNvSpPr>
          <p:nvPr>
            <p:ph type="body" sz="quarter" idx="12" hasCustomPrompt="1"/>
          </p:nvPr>
        </p:nvSpPr>
        <p:spPr>
          <a:xfrm>
            <a:off x="9621984" y="3091580"/>
            <a:ext cx="5643416" cy="104559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3" name="Text Placeholder 5"/>
          <p:cNvSpPr>
            <a:spLocks noGrp="1"/>
          </p:cNvSpPr>
          <p:nvPr>
            <p:ph type="body" sz="quarter" idx="14" hasCustomPrompt="1"/>
          </p:nvPr>
        </p:nvSpPr>
        <p:spPr>
          <a:xfrm>
            <a:off x="9621984" y="2432343"/>
            <a:ext cx="5643416"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17" name="Text Placeholder 5"/>
          <p:cNvSpPr>
            <a:spLocks noGrp="1"/>
          </p:cNvSpPr>
          <p:nvPr>
            <p:ph type="body" sz="quarter" idx="15" hasCustomPrompt="1"/>
          </p:nvPr>
        </p:nvSpPr>
        <p:spPr>
          <a:xfrm>
            <a:off x="9621984" y="5465148"/>
            <a:ext cx="5643416" cy="104559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8" name="Text Placeholder 5"/>
          <p:cNvSpPr>
            <a:spLocks noGrp="1"/>
          </p:cNvSpPr>
          <p:nvPr>
            <p:ph type="body" sz="quarter" idx="16" hasCustomPrompt="1"/>
          </p:nvPr>
        </p:nvSpPr>
        <p:spPr>
          <a:xfrm>
            <a:off x="9621984" y="4805911"/>
            <a:ext cx="5643416"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19" name="Text Placeholder 5"/>
          <p:cNvSpPr>
            <a:spLocks noGrp="1"/>
          </p:cNvSpPr>
          <p:nvPr>
            <p:ph type="body" sz="quarter" idx="17" hasCustomPrompt="1"/>
          </p:nvPr>
        </p:nvSpPr>
        <p:spPr>
          <a:xfrm>
            <a:off x="9621984" y="7831336"/>
            <a:ext cx="5643416" cy="104559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20" name="Text Placeholder 5"/>
          <p:cNvSpPr>
            <a:spLocks noGrp="1"/>
          </p:cNvSpPr>
          <p:nvPr>
            <p:ph type="body" sz="quarter" idx="18" hasCustomPrompt="1"/>
          </p:nvPr>
        </p:nvSpPr>
        <p:spPr>
          <a:xfrm>
            <a:off x="9621984" y="7172099"/>
            <a:ext cx="5643416"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cxnSp>
        <p:nvCxnSpPr>
          <p:cNvPr id="22" name="Straight Connector 21"/>
          <p:cNvCxnSpPr>
            <a:endCxn id="94" idx="0"/>
          </p:cNvCxnSpPr>
          <p:nvPr userDrawn="1"/>
        </p:nvCxnSpPr>
        <p:spPr>
          <a:xfrm>
            <a:off x="9144000" y="0"/>
            <a:ext cx="0" cy="267076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96" idx="4"/>
          </p:cNvCxnSpPr>
          <p:nvPr userDrawn="1"/>
        </p:nvCxnSpPr>
        <p:spPr>
          <a:xfrm flipV="1">
            <a:off x="9144000" y="7626096"/>
            <a:ext cx="0" cy="2659317"/>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7" name="Text Placeholder 5"/>
          <p:cNvSpPr>
            <a:spLocks noGrp="1"/>
          </p:cNvSpPr>
          <p:nvPr>
            <p:ph type="body" sz="quarter" idx="21" hasCustomPrompt="1"/>
          </p:nvPr>
        </p:nvSpPr>
        <p:spPr>
          <a:xfrm>
            <a:off x="6984995" y="2479939"/>
            <a:ext cx="1538142" cy="586241"/>
          </a:xfrm>
          <a:solidFill>
            <a:schemeClr val="accent2"/>
          </a:solidFill>
        </p:spPr>
        <p:txBody>
          <a:bodyPr anchor="ctr">
            <a:noAutofit/>
          </a:bodyPr>
          <a:lstStyle>
            <a:lvl1pPr marL="0" indent="0" algn="ctr">
              <a:lnSpc>
                <a:spcPct val="100000"/>
              </a:lnSpc>
              <a:spcBef>
                <a:spcPts val="0"/>
              </a:spcBef>
              <a:buFontTx/>
              <a:buNone/>
              <a:defRPr sz="24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0000</a:t>
            </a:r>
            <a:endParaRPr kumimoji="1" lang="ja-JP" altLang="en-US" dirty="0"/>
          </a:p>
        </p:txBody>
      </p:sp>
      <p:sp>
        <p:nvSpPr>
          <p:cNvPr id="28" name="Text Placeholder 5"/>
          <p:cNvSpPr>
            <a:spLocks noGrp="1"/>
          </p:cNvSpPr>
          <p:nvPr>
            <p:ph type="body" sz="quarter" idx="22" hasCustomPrompt="1"/>
          </p:nvPr>
        </p:nvSpPr>
        <p:spPr>
          <a:xfrm>
            <a:off x="6984995" y="4853507"/>
            <a:ext cx="1538142" cy="586241"/>
          </a:xfrm>
          <a:solidFill>
            <a:schemeClr val="accent2"/>
          </a:solidFill>
        </p:spPr>
        <p:txBody>
          <a:bodyPr anchor="ctr">
            <a:noAutofit/>
          </a:bodyPr>
          <a:lstStyle>
            <a:lvl1pPr marL="0" indent="0" algn="ctr">
              <a:lnSpc>
                <a:spcPct val="100000"/>
              </a:lnSpc>
              <a:spcBef>
                <a:spcPts val="0"/>
              </a:spcBef>
              <a:buFontTx/>
              <a:buNone/>
              <a:defRPr sz="24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0000</a:t>
            </a:r>
            <a:endParaRPr kumimoji="1" lang="ja-JP" altLang="en-US" dirty="0"/>
          </a:p>
        </p:txBody>
      </p:sp>
      <p:sp>
        <p:nvSpPr>
          <p:cNvPr id="29" name="Text Placeholder 5"/>
          <p:cNvSpPr>
            <a:spLocks noGrp="1"/>
          </p:cNvSpPr>
          <p:nvPr>
            <p:ph type="body" sz="quarter" idx="23" hasCustomPrompt="1"/>
          </p:nvPr>
        </p:nvSpPr>
        <p:spPr>
          <a:xfrm>
            <a:off x="6984995" y="7229220"/>
            <a:ext cx="1538142" cy="586241"/>
          </a:xfrm>
          <a:solidFill>
            <a:schemeClr val="accent2"/>
          </a:solidFill>
        </p:spPr>
        <p:txBody>
          <a:bodyPr anchor="ctr">
            <a:noAutofit/>
          </a:bodyPr>
          <a:lstStyle>
            <a:lvl1pPr marL="0" indent="0" algn="ctr">
              <a:lnSpc>
                <a:spcPct val="100000"/>
              </a:lnSpc>
              <a:spcBef>
                <a:spcPts val="0"/>
              </a:spcBef>
              <a:buFontTx/>
              <a:buNone/>
              <a:defRPr sz="24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0000</a:t>
            </a:r>
            <a:endParaRPr kumimoji="1" lang="ja-JP" altLang="en-US" dirty="0"/>
          </a:p>
        </p:txBody>
      </p:sp>
    </p:spTree>
    <p:extLst>
      <p:ext uri="{BB962C8B-B14F-4D97-AF65-F5344CB8AC3E}">
        <p14:creationId xmlns:p14="http://schemas.microsoft.com/office/powerpoint/2010/main" val="168784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13">
                                            <p:txEl>
                                              <p:pRg st="0" end="0"/>
                                            </p:txEl>
                                          </p:spTgt>
                                        </p:tgtEl>
                                        <p:attrNameLst>
                                          <p:attrName>style.visibility</p:attrName>
                                        </p:attrNameLst>
                                      </p:cBhvr>
                                      <p:to>
                                        <p:strVal val="visible"/>
                                      </p:to>
                                    </p:set>
                                    <p:animEffect transition="in" filter="wipe(left)">
                                      <p:cBhvr>
                                        <p:cTn id="14" dur="500"/>
                                        <p:tgtEl>
                                          <p:spTgt spid="113">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2">
                                            <p:txEl>
                                              <p:pRg st="0" end="0"/>
                                            </p:txEl>
                                          </p:spTgt>
                                        </p:tgtEl>
                                        <p:attrNameLst>
                                          <p:attrName>style.visibility</p:attrName>
                                        </p:attrNameLst>
                                      </p:cBhvr>
                                      <p:to>
                                        <p:strVal val="visible"/>
                                      </p:to>
                                    </p:set>
                                    <p:animEffect transition="in" filter="fade">
                                      <p:cBhvr>
                                        <p:cTn id="18" dur="500"/>
                                        <p:tgtEl>
                                          <p:spTgt spid="112">
                                            <p:txEl>
                                              <p:pRg st="0" end="0"/>
                                            </p:txEl>
                                          </p:spTgt>
                                        </p:tgtEl>
                                      </p:cBhvr>
                                    </p:animEffec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wipe(up)">
                                      <p:cBhvr>
                                        <p:cTn id="22" dur="500"/>
                                        <p:tgtEl>
                                          <p:spTgt spid="101"/>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fade">
                                      <p:cBhvr>
                                        <p:cTn id="29" dur="500"/>
                                        <p:tgtEl>
                                          <p:spTgt spid="95"/>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18">
                                            <p:txEl>
                                              <p:pRg st="0" end="0"/>
                                            </p:txEl>
                                          </p:spTgt>
                                        </p:tgtEl>
                                        <p:attrNameLst>
                                          <p:attrName>style.visibility</p:attrName>
                                        </p:attrNameLst>
                                      </p:cBhvr>
                                      <p:to>
                                        <p:strVal val="visible"/>
                                      </p:to>
                                    </p:set>
                                    <p:animEffect transition="in" filter="wipe(left)">
                                      <p:cBhvr>
                                        <p:cTn id="33" dur="500"/>
                                        <p:tgtEl>
                                          <p:spTgt spid="118">
                                            <p:txEl>
                                              <p:pRg st="0" end="0"/>
                                            </p:txEl>
                                          </p:spTgt>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17">
                                            <p:txEl>
                                              <p:pRg st="0" end="0"/>
                                            </p:txEl>
                                          </p:spTgt>
                                        </p:tgtEl>
                                        <p:attrNameLst>
                                          <p:attrName>style.visibility</p:attrName>
                                        </p:attrNameLst>
                                      </p:cBhvr>
                                      <p:to>
                                        <p:strVal val="visible"/>
                                      </p:to>
                                    </p:set>
                                    <p:animEffect transition="in" filter="fade">
                                      <p:cBhvr>
                                        <p:cTn id="37" dur="500"/>
                                        <p:tgtEl>
                                          <p:spTgt spid="117">
                                            <p:txEl>
                                              <p:pRg st="0" end="0"/>
                                            </p:txEl>
                                          </p:spTgt>
                                        </p:tgtEl>
                                      </p:cBhvr>
                                    </p:animEffect>
                                  </p:childTnLst>
                                </p:cTn>
                              </p:par>
                            </p:childTnLst>
                          </p:cTn>
                        </p:par>
                        <p:par>
                          <p:cTn id="38" fill="hold">
                            <p:stCondLst>
                              <p:cond delay="3500"/>
                            </p:stCondLst>
                            <p:childTnLst>
                              <p:par>
                                <p:cTn id="39" presetID="22" presetClass="entr" presetSubtype="1" fill="hold" nodeType="afterEffect">
                                  <p:stCondLst>
                                    <p:cond delay="0"/>
                                  </p:stCondLst>
                                  <p:childTnLst>
                                    <p:set>
                                      <p:cBhvr>
                                        <p:cTn id="40" dur="1" fill="hold">
                                          <p:stCondLst>
                                            <p:cond delay="0"/>
                                          </p:stCondLst>
                                        </p:cTn>
                                        <p:tgtEl>
                                          <p:spTgt spid="102"/>
                                        </p:tgtEl>
                                        <p:attrNameLst>
                                          <p:attrName>style.visibility</p:attrName>
                                        </p:attrNameLst>
                                      </p:cBhvr>
                                      <p:to>
                                        <p:strVal val="visible"/>
                                      </p:to>
                                    </p:set>
                                    <p:animEffect transition="in" filter="wipe(up)">
                                      <p:cBhvr>
                                        <p:cTn id="41" dur="500"/>
                                        <p:tgtEl>
                                          <p:spTgt spid="102"/>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6"/>
                                        </p:tgtEl>
                                        <p:attrNameLst>
                                          <p:attrName>style.visibility</p:attrName>
                                        </p:attrNameLst>
                                      </p:cBhvr>
                                      <p:to>
                                        <p:strVal val="visible"/>
                                      </p:to>
                                    </p:set>
                                    <p:animEffect transition="in" filter="fade">
                                      <p:cBhvr>
                                        <p:cTn id="48" dur="500"/>
                                        <p:tgtEl>
                                          <p:spTgt spid="96"/>
                                        </p:tgtEl>
                                      </p:cBhvr>
                                    </p:animEffect>
                                  </p:childTnLst>
                                </p:cTn>
                              </p:par>
                            </p:childTnLst>
                          </p:cTn>
                        </p:par>
                        <p:par>
                          <p:cTn id="49" fill="hold">
                            <p:stCondLst>
                              <p:cond delay="4500"/>
                            </p:stCondLst>
                            <p:childTnLst>
                              <p:par>
                                <p:cTn id="50" presetID="22" presetClass="entr" presetSubtype="8" fill="hold" grpId="0" nodeType="afterEffect">
                                  <p:stCondLst>
                                    <p:cond delay="0"/>
                                  </p:stCondLst>
                                  <p:childTnLst>
                                    <p:set>
                                      <p:cBhvr>
                                        <p:cTn id="51" dur="1" fill="hold">
                                          <p:stCondLst>
                                            <p:cond delay="0"/>
                                          </p:stCondLst>
                                        </p:cTn>
                                        <p:tgtEl>
                                          <p:spTgt spid="120">
                                            <p:txEl>
                                              <p:pRg st="0" end="0"/>
                                            </p:txEl>
                                          </p:spTgt>
                                        </p:tgtEl>
                                        <p:attrNameLst>
                                          <p:attrName>style.visibility</p:attrName>
                                        </p:attrNameLst>
                                      </p:cBhvr>
                                      <p:to>
                                        <p:strVal val="visible"/>
                                      </p:to>
                                    </p:set>
                                    <p:animEffect transition="in" filter="wipe(left)">
                                      <p:cBhvr>
                                        <p:cTn id="52" dur="500"/>
                                        <p:tgtEl>
                                          <p:spTgt spid="120">
                                            <p:txEl>
                                              <p:pRg st="0" end="0"/>
                                            </p:txEl>
                                          </p:spTgt>
                                        </p:tgtEl>
                                      </p:cBhvr>
                                    </p:animEffect>
                                  </p:childTnLst>
                                </p:cTn>
                              </p:par>
                            </p:childTnLst>
                          </p:cTn>
                        </p:par>
                        <p:par>
                          <p:cTn id="53" fill="hold">
                            <p:stCondLst>
                              <p:cond delay="5000"/>
                            </p:stCondLst>
                            <p:childTnLst>
                              <p:par>
                                <p:cTn id="54" presetID="10" presetClass="entr" presetSubtype="0" fill="hold" grpId="0" nodeType="afterEffect">
                                  <p:stCondLst>
                                    <p:cond delay="0"/>
                                  </p:stCondLst>
                                  <p:childTnLst>
                                    <p:set>
                                      <p:cBhvr>
                                        <p:cTn id="55" dur="1" fill="hold">
                                          <p:stCondLst>
                                            <p:cond delay="0"/>
                                          </p:stCondLst>
                                        </p:cTn>
                                        <p:tgtEl>
                                          <p:spTgt spid="119">
                                            <p:txEl>
                                              <p:pRg st="0" end="0"/>
                                            </p:txEl>
                                          </p:spTgt>
                                        </p:tgtEl>
                                        <p:attrNameLst>
                                          <p:attrName>style.visibility</p:attrName>
                                        </p:attrNameLst>
                                      </p:cBhvr>
                                      <p:to>
                                        <p:strVal val="visible"/>
                                      </p:to>
                                    </p:set>
                                    <p:animEffect transition="in" filter="fade">
                                      <p:cBhvr>
                                        <p:cTn id="56" dur="500"/>
                                        <p:tgtEl>
                                          <p:spTgt spid="119">
                                            <p:txEl>
                                              <p:pRg st="0" end="0"/>
                                            </p:txEl>
                                          </p:spTgt>
                                        </p:tgtEl>
                                      </p:cBhvr>
                                    </p:animEffect>
                                  </p:childTnLst>
                                </p:cTn>
                              </p:par>
                            </p:childTnLst>
                          </p:cTn>
                        </p:par>
                        <p:par>
                          <p:cTn id="57" fill="hold">
                            <p:stCondLst>
                              <p:cond delay="5500"/>
                            </p:stCondLst>
                            <p:childTnLst>
                              <p:par>
                                <p:cTn id="58" presetID="22" presetClass="entr" presetSubtype="1" fill="hold"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up)">
                                      <p:cBhvr>
                                        <p:cTn id="6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112" grpId="0" build="p">
        <p:tmplLst>
          <p:tmpl lvl="1">
            <p:tnLst>
              <p:par>
                <p:cTn presetID="10" presetClass="entr" presetSubtype="0" fill="hold" nodeType="afterEffect">
                  <p:stCondLst>
                    <p:cond delay="0"/>
                  </p:stCondLst>
                  <p:childTnLst>
                    <p:set>
                      <p:cBhvr>
                        <p:cTn dur="1" fill="hold">
                          <p:stCondLst>
                            <p:cond delay="0"/>
                          </p:stCondLst>
                        </p:cTn>
                        <p:tgtEl>
                          <p:spTgt spid="112"/>
                        </p:tgtEl>
                        <p:attrNameLst>
                          <p:attrName>style.visibility</p:attrName>
                        </p:attrNameLst>
                      </p:cBhvr>
                      <p:to>
                        <p:strVal val="visible"/>
                      </p:to>
                    </p:set>
                    <p:animEffect transition="in" filter="fade">
                      <p:cBhvr>
                        <p:cTn dur="500"/>
                        <p:tgtEl>
                          <p:spTgt spid="112"/>
                        </p:tgtEl>
                      </p:cBhvr>
                    </p:animEffect>
                  </p:childTnLst>
                </p:cTn>
              </p:par>
            </p:tnLst>
          </p:tmpl>
        </p:tmplLst>
      </p:bldP>
      <p:bldP spid="113" grpId="0" build="p">
        <p:tmplLst>
          <p:tmpl lvl="1">
            <p:tnLst>
              <p:par>
                <p:cTn presetID="22" presetClass="entr" presetSubtype="8" fill="hold" nodeType="afterEffect">
                  <p:stCondLst>
                    <p:cond delay="0"/>
                  </p:stCondLst>
                  <p:childTnLst>
                    <p:set>
                      <p:cBhvr>
                        <p:cTn dur="1" fill="hold">
                          <p:stCondLst>
                            <p:cond delay="0"/>
                          </p:stCondLst>
                        </p:cTn>
                        <p:tgtEl>
                          <p:spTgt spid="113"/>
                        </p:tgtEl>
                        <p:attrNameLst>
                          <p:attrName>style.visibility</p:attrName>
                        </p:attrNameLst>
                      </p:cBhvr>
                      <p:to>
                        <p:strVal val="visible"/>
                      </p:to>
                    </p:set>
                    <p:animEffect transition="in" filter="wipe(left)">
                      <p:cBhvr>
                        <p:cTn dur="500"/>
                        <p:tgtEl>
                          <p:spTgt spid="113"/>
                        </p:tgtEl>
                      </p:cBhvr>
                    </p:animEffect>
                  </p:childTnLst>
                </p:cTn>
              </p:par>
            </p:tnLst>
          </p:tmpl>
        </p:tmplLst>
      </p:bldP>
      <p:bldP spid="117" grpId="0" build="p">
        <p:tmplLst>
          <p:tmpl lvl="1">
            <p:tnLst>
              <p:par>
                <p:cTn presetID="10" presetClass="entr" presetSubtype="0" fill="hold" nodeType="after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fade">
                      <p:cBhvr>
                        <p:cTn dur="500"/>
                        <p:tgtEl>
                          <p:spTgt spid="117"/>
                        </p:tgtEl>
                      </p:cBhvr>
                    </p:animEffect>
                  </p:childTnLst>
                </p:cTn>
              </p:par>
            </p:tnLst>
          </p:tmpl>
        </p:tmplLst>
      </p:bldP>
      <p:bldP spid="118" grpId="0" build="p">
        <p:tmplLst>
          <p:tmpl lvl="1">
            <p:tnLst>
              <p:par>
                <p:cTn presetID="22" presetClass="entr" presetSubtype="8" fill="hold" nodeType="after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wipe(left)">
                      <p:cBhvr>
                        <p:cTn dur="500"/>
                        <p:tgtEl>
                          <p:spTgt spid="118"/>
                        </p:tgtEl>
                      </p:cBhvr>
                    </p:animEffect>
                  </p:childTnLst>
                </p:cTn>
              </p:par>
            </p:tnLst>
          </p:tmpl>
        </p:tmplLst>
      </p:bldP>
      <p:bldP spid="119" grpId="0" build="p">
        <p:tmplLst>
          <p:tmpl lvl="1">
            <p:tnLst>
              <p:par>
                <p:cTn presetID="10" presetClass="entr" presetSubtype="0" fill="hold" nodeType="after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fade">
                      <p:cBhvr>
                        <p:cTn dur="500"/>
                        <p:tgtEl>
                          <p:spTgt spid="119"/>
                        </p:tgtEl>
                      </p:cBhvr>
                    </p:animEffect>
                  </p:childTnLst>
                </p:cTn>
              </p:par>
            </p:tnLst>
          </p:tmpl>
        </p:tmplLst>
      </p:bldP>
      <p:bldP spid="120" grpId="0" build="p">
        <p:tmplLst>
          <p:tmpl lvl="1">
            <p:tnLst>
              <p:par>
                <p:cTn presetID="22" presetClass="entr" presetSubtype="8" fill="hold" nodeType="afterEffect">
                  <p:stCondLst>
                    <p:cond delay="0"/>
                  </p:stCondLst>
                  <p:childTnLst>
                    <p:set>
                      <p:cBhvr>
                        <p:cTn dur="1" fill="hold">
                          <p:stCondLst>
                            <p:cond delay="0"/>
                          </p:stCondLst>
                        </p:cTn>
                        <p:tgtEl>
                          <p:spTgt spid="120"/>
                        </p:tgtEl>
                        <p:attrNameLst>
                          <p:attrName>style.visibility</p:attrName>
                        </p:attrNameLst>
                      </p:cBhvr>
                      <p:to>
                        <p:strVal val="visible"/>
                      </p:to>
                    </p:set>
                    <p:animEffect transition="in" filter="wipe(left)">
                      <p:cBhvr>
                        <p:cTn dur="500"/>
                        <p:tgtEl>
                          <p:spTgt spid="120"/>
                        </p:tgtEl>
                      </p:cBhvr>
                    </p:animEffect>
                  </p:childTnLst>
                </p:cTn>
              </p:par>
            </p:tnLst>
          </p:tmpl>
        </p:tmplLst>
      </p:bldP>
      <p:bldP spid="27" grpId="0" animBg="1">
        <p:tmplLst>
          <p:tmpl>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animBg="1">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animBg="1">
        <p:tmplLst>
          <p:tmpl>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meline en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94" name="Oval 93"/>
          <p:cNvSpPr/>
          <p:nvPr userDrawn="1"/>
        </p:nvSpPr>
        <p:spPr>
          <a:xfrm>
            <a:off x="9033163" y="2670763"/>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5" name="Oval 94"/>
          <p:cNvSpPr/>
          <p:nvPr userDrawn="1"/>
        </p:nvSpPr>
        <p:spPr>
          <a:xfrm>
            <a:off x="9033163" y="5041086"/>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6" name="Oval 95"/>
          <p:cNvSpPr/>
          <p:nvPr userDrawn="1"/>
        </p:nvSpPr>
        <p:spPr>
          <a:xfrm>
            <a:off x="9033163" y="7404423"/>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101" name="Straight Connector 100"/>
          <p:cNvCxnSpPr>
            <a:stCxn id="94" idx="4"/>
            <a:endCxn id="95" idx="0"/>
          </p:cNvCxnSpPr>
          <p:nvPr userDrawn="1"/>
        </p:nvCxnSpPr>
        <p:spPr>
          <a:xfrm>
            <a:off x="9144000" y="2892436"/>
            <a:ext cx="0" cy="214865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96" idx="0"/>
            <a:endCxn id="95" idx="4"/>
          </p:cNvCxnSpPr>
          <p:nvPr userDrawn="1"/>
        </p:nvCxnSpPr>
        <p:spPr>
          <a:xfrm flipV="1">
            <a:off x="9144000" y="5262759"/>
            <a:ext cx="0" cy="214166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2" name="Text Placeholder 5"/>
          <p:cNvSpPr>
            <a:spLocks noGrp="1"/>
          </p:cNvSpPr>
          <p:nvPr>
            <p:ph type="body" sz="quarter" idx="12" hasCustomPrompt="1"/>
          </p:nvPr>
        </p:nvSpPr>
        <p:spPr>
          <a:xfrm>
            <a:off x="9621984" y="3091580"/>
            <a:ext cx="5643416" cy="104559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3" name="Text Placeholder 5"/>
          <p:cNvSpPr>
            <a:spLocks noGrp="1"/>
          </p:cNvSpPr>
          <p:nvPr>
            <p:ph type="body" sz="quarter" idx="14" hasCustomPrompt="1"/>
          </p:nvPr>
        </p:nvSpPr>
        <p:spPr>
          <a:xfrm>
            <a:off x="9621984" y="2432343"/>
            <a:ext cx="5643416"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17" name="Text Placeholder 5"/>
          <p:cNvSpPr>
            <a:spLocks noGrp="1"/>
          </p:cNvSpPr>
          <p:nvPr>
            <p:ph type="body" sz="quarter" idx="15" hasCustomPrompt="1"/>
          </p:nvPr>
        </p:nvSpPr>
        <p:spPr>
          <a:xfrm>
            <a:off x="9621984" y="5465148"/>
            <a:ext cx="5643416" cy="104559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8" name="Text Placeholder 5"/>
          <p:cNvSpPr>
            <a:spLocks noGrp="1"/>
          </p:cNvSpPr>
          <p:nvPr>
            <p:ph type="body" sz="quarter" idx="16" hasCustomPrompt="1"/>
          </p:nvPr>
        </p:nvSpPr>
        <p:spPr>
          <a:xfrm>
            <a:off x="9621984" y="4805911"/>
            <a:ext cx="5643416"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19" name="Text Placeholder 5"/>
          <p:cNvSpPr>
            <a:spLocks noGrp="1"/>
          </p:cNvSpPr>
          <p:nvPr>
            <p:ph type="body" sz="quarter" idx="17" hasCustomPrompt="1"/>
          </p:nvPr>
        </p:nvSpPr>
        <p:spPr>
          <a:xfrm>
            <a:off x="9621984" y="7831336"/>
            <a:ext cx="5643416" cy="1045593"/>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20" name="Text Placeholder 5"/>
          <p:cNvSpPr>
            <a:spLocks noGrp="1"/>
          </p:cNvSpPr>
          <p:nvPr>
            <p:ph type="body" sz="quarter" idx="18" hasCustomPrompt="1"/>
          </p:nvPr>
        </p:nvSpPr>
        <p:spPr>
          <a:xfrm>
            <a:off x="9621984" y="7172099"/>
            <a:ext cx="5643416"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23" name="Text Placeholder 5"/>
          <p:cNvSpPr>
            <a:spLocks noGrp="1"/>
          </p:cNvSpPr>
          <p:nvPr>
            <p:ph type="body" sz="quarter" idx="21" hasCustomPrompt="1"/>
          </p:nvPr>
        </p:nvSpPr>
        <p:spPr>
          <a:xfrm>
            <a:off x="6984995" y="2479939"/>
            <a:ext cx="1538142" cy="586241"/>
          </a:xfrm>
          <a:solidFill>
            <a:schemeClr val="accent2"/>
          </a:solidFill>
        </p:spPr>
        <p:txBody>
          <a:bodyPr anchor="ctr">
            <a:noAutofit/>
          </a:bodyPr>
          <a:lstStyle>
            <a:lvl1pPr marL="0" indent="0" algn="ctr">
              <a:lnSpc>
                <a:spcPct val="100000"/>
              </a:lnSpc>
              <a:spcBef>
                <a:spcPts val="0"/>
              </a:spcBef>
              <a:buFontTx/>
              <a:buNone/>
              <a:defRPr sz="24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0000</a:t>
            </a:r>
            <a:endParaRPr kumimoji="1" lang="ja-JP" altLang="en-US" dirty="0"/>
          </a:p>
        </p:txBody>
      </p:sp>
      <p:sp>
        <p:nvSpPr>
          <p:cNvPr id="124" name="Text Placeholder 5"/>
          <p:cNvSpPr>
            <a:spLocks noGrp="1"/>
          </p:cNvSpPr>
          <p:nvPr>
            <p:ph type="body" sz="quarter" idx="22" hasCustomPrompt="1"/>
          </p:nvPr>
        </p:nvSpPr>
        <p:spPr>
          <a:xfrm>
            <a:off x="6984995" y="4853507"/>
            <a:ext cx="1538142" cy="586241"/>
          </a:xfrm>
          <a:solidFill>
            <a:schemeClr val="accent2"/>
          </a:solidFill>
        </p:spPr>
        <p:txBody>
          <a:bodyPr anchor="ctr">
            <a:noAutofit/>
          </a:bodyPr>
          <a:lstStyle>
            <a:lvl1pPr marL="0" indent="0" algn="ctr">
              <a:lnSpc>
                <a:spcPct val="100000"/>
              </a:lnSpc>
              <a:spcBef>
                <a:spcPts val="0"/>
              </a:spcBef>
              <a:buFontTx/>
              <a:buNone/>
              <a:defRPr sz="24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0000</a:t>
            </a:r>
            <a:endParaRPr kumimoji="1" lang="ja-JP" altLang="en-US" dirty="0"/>
          </a:p>
        </p:txBody>
      </p:sp>
      <p:sp>
        <p:nvSpPr>
          <p:cNvPr id="125" name="Text Placeholder 5"/>
          <p:cNvSpPr>
            <a:spLocks noGrp="1"/>
          </p:cNvSpPr>
          <p:nvPr>
            <p:ph type="body" sz="quarter" idx="23" hasCustomPrompt="1"/>
          </p:nvPr>
        </p:nvSpPr>
        <p:spPr>
          <a:xfrm>
            <a:off x="6984995" y="7229220"/>
            <a:ext cx="1538142" cy="586241"/>
          </a:xfrm>
          <a:solidFill>
            <a:schemeClr val="accent2"/>
          </a:solidFill>
        </p:spPr>
        <p:txBody>
          <a:bodyPr anchor="ctr">
            <a:noAutofit/>
          </a:bodyPr>
          <a:lstStyle>
            <a:lvl1pPr marL="0" indent="0" algn="ctr">
              <a:lnSpc>
                <a:spcPct val="100000"/>
              </a:lnSpc>
              <a:spcBef>
                <a:spcPts val="0"/>
              </a:spcBef>
              <a:buFontTx/>
              <a:buNone/>
              <a:defRPr sz="24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0000</a:t>
            </a:r>
            <a:endParaRPr kumimoji="1" lang="ja-JP" altLang="en-US" dirty="0"/>
          </a:p>
        </p:txBody>
      </p:sp>
      <p:sp>
        <p:nvSpPr>
          <p:cNvPr id="21" name="Title 1"/>
          <p:cNvSpPr>
            <a:spLocks noGrp="1"/>
          </p:cNvSpPr>
          <p:nvPr>
            <p:ph type="title" hasCustomPrompt="1"/>
          </p:nvPr>
        </p:nvSpPr>
        <p:spPr>
          <a:xfrm>
            <a:off x="1403350" y="3633535"/>
            <a:ext cx="4525280"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22" name="Straight Connector 21"/>
          <p:cNvCxnSpPr>
            <a:endCxn id="94" idx="0"/>
          </p:cNvCxnSpPr>
          <p:nvPr userDrawn="1"/>
        </p:nvCxnSpPr>
        <p:spPr>
          <a:xfrm>
            <a:off x="9144000" y="0"/>
            <a:ext cx="0" cy="267076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79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13">
                                            <p:txEl>
                                              <p:pRg st="0" end="0"/>
                                            </p:txEl>
                                          </p:spTgt>
                                        </p:tgtEl>
                                        <p:attrNameLst>
                                          <p:attrName>style.visibility</p:attrName>
                                        </p:attrNameLst>
                                      </p:cBhvr>
                                      <p:to>
                                        <p:strVal val="visible"/>
                                      </p:to>
                                    </p:set>
                                    <p:animEffect transition="in" filter="wipe(left)">
                                      <p:cBhvr>
                                        <p:cTn id="14" dur="500"/>
                                        <p:tgtEl>
                                          <p:spTgt spid="113">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2">
                                            <p:txEl>
                                              <p:pRg st="0" end="0"/>
                                            </p:txEl>
                                          </p:spTgt>
                                        </p:tgtEl>
                                        <p:attrNameLst>
                                          <p:attrName>style.visibility</p:attrName>
                                        </p:attrNameLst>
                                      </p:cBhvr>
                                      <p:to>
                                        <p:strVal val="visible"/>
                                      </p:to>
                                    </p:set>
                                    <p:animEffect transition="in" filter="fade">
                                      <p:cBhvr>
                                        <p:cTn id="18" dur="500"/>
                                        <p:tgtEl>
                                          <p:spTgt spid="112">
                                            <p:txEl>
                                              <p:pRg st="0" end="0"/>
                                            </p:txEl>
                                          </p:spTgt>
                                        </p:tgtEl>
                                      </p:cBhvr>
                                    </p:animEffec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wipe(up)">
                                      <p:cBhvr>
                                        <p:cTn id="22" dur="500"/>
                                        <p:tgtEl>
                                          <p:spTgt spid="101"/>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24"/>
                                        </p:tgtEl>
                                        <p:attrNameLst>
                                          <p:attrName>style.visibility</p:attrName>
                                        </p:attrNameLst>
                                      </p:cBhvr>
                                      <p:to>
                                        <p:strVal val="visible"/>
                                      </p:to>
                                    </p:set>
                                    <p:animEffect transition="in" filter="fade">
                                      <p:cBhvr>
                                        <p:cTn id="26" dur="500"/>
                                        <p:tgtEl>
                                          <p:spTgt spid="1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fade">
                                      <p:cBhvr>
                                        <p:cTn id="29" dur="500"/>
                                        <p:tgtEl>
                                          <p:spTgt spid="95"/>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18">
                                            <p:txEl>
                                              <p:pRg st="0" end="0"/>
                                            </p:txEl>
                                          </p:spTgt>
                                        </p:tgtEl>
                                        <p:attrNameLst>
                                          <p:attrName>style.visibility</p:attrName>
                                        </p:attrNameLst>
                                      </p:cBhvr>
                                      <p:to>
                                        <p:strVal val="visible"/>
                                      </p:to>
                                    </p:set>
                                    <p:animEffect transition="in" filter="wipe(left)">
                                      <p:cBhvr>
                                        <p:cTn id="33" dur="500"/>
                                        <p:tgtEl>
                                          <p:spTgt spid="118">
                                            <p:txEl>
                                              <p:pRg st="0" end="0"/>
                                            </p:txEl>
                                          </p:spTgt>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17">
                                            <p:txEl>
                                              <p:pRg st="0" end="0"/>
                                            </p:txEl>
                                          </p:spTgt>
                                        </p:tgtEl>
                                        <p:attrNameLst>
                                          <p:attrName>style.visibility</p:attrName>
                                        </p:attrNameLst>
                                      </p:cBhvr>
                                      <p:to>
                                        <p:strVal val="visible"/>
                                      </p:to>
                                    </p:set>
                                    <p:animEffect transition="in" filter="fade">
                                      <p:cBhvr>
                                        <p:cTn id="37" dur="500"/>
                                        <p:tgtEl>
                                          <p:spTgt spid="117">
                                            <p:txEl>
                                              <p:pRg st="0" end="0"/>
                                            </p:txEl>
                                          </p:spTgt>
                                        </p:tgtEl>
                                      </p:cBhvr>
                                    </p:animEffect>
                                  </p:childTnLst>
                                </p:cTn>
                              </p:par>
                            </p:childTnLst>
                          </p:cTn>
                        </p:par>
                        <p:par>
                          <p:cTn id="38" fill="hold">
                            <p:stCondLst>
                              <p:cond delay="3500"/>
                            </p:stCondLst>
                            <p:childTnLst>
                              <p:par>
                                <p:cTn id="39" presetID="22" presetClass="entr" presetSubtype="1" fill="hold" nodeType="afterEffect">
                                  <p:stCondLst>
                                    <p:cond delay="0"/>
                                  </p:stCondLst>
                                  <p:childTnLst>
                                    <p:set>
                                      <p:cBhvr>
                                        <p:cTn id="40" dur="1" fill="hold">
                                          <p:stCondLst>
                                            <p:cond delay="0"/>
                                          </p:stCondLst>
                                        </p:cTn>
                                        <p:tgtEl>
                                          <p:spTgt spid="102"/>
                                        </p:tgtEl>
                                        <p:attrNameLst>
                                          <p:attrName>style.visibility</p:attrName>
                                        </p:attrNameLst>
                                      </p:cBhvr>
                                      <p:to>
                                        <p:strVal val="visible"/>
                                      </p:to>
                                    </p:set>
                                    <p:animEffect transition="in" filter="wipe(up)">
                                      <p:cBhvr>
                                        <p:cTn id="41" dur="500"/>
                                        <p:tgtEl>
                                          <p:spTgt spid="102"/>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125"/>
                                        </p:tgtEl>
                                        <p:attrNameLst>
                                          <p:attrName>style.visibility</p:attrName>
                                        </p:attrNameLst>
                                      </p:cBhvr>
                                      <p:to>
                                        <p:strVal val="visible"/>
                                      </p:to>
                                    </p:set>
                                    <p:animEffect transition="in" filter="fade">
                                      <p:cBhvr>
                                        <p:cTn id="45" dur="500"/>
                                        <p:tgtEl>
                                          <p:spTgt spid="12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6"/>
                                        </p:tgtEl>
                                        <p:attrNameLst>
                                          <p:attrName>style.visibility</p:attrName>
                                        </p:attrNameLst>
                                      </p:cBhvr>
                                      <p:to>
                                        <p:strVal val="visible"/>
                                      </p:to>
                                    </p:set>
                                    <p:animEffect transition="in" filter="fade">
                                      <p:cBhvr>
                                        <p:cTn id="48" dur="500"/>
                                        <p:tgtEl>
                                          <p:spTgt spid="96"/>
                                        </p:tgtEl>
                                      </p:cBhvr>
                                    </p:animEffect>
                                  </p:childTnLst>
                                </p:cTn>
                              </p:par>
                            </p:childTnLst>
                          </p:cTn>
                        </p:par>
                        <p:par>
                          <p:cTn id="49" fill="hold">
                            <p:stCondLst>
                              <p:cond delay="4500"/>
                            </p:stCondLst>
                            <p:childTnLst>
                              <p:par>
                                <p:cTn id="50" presetID="22" presetClass="entr" presetSubtype="8" fill="hold" grpId="0" nodeType="afterEffect">
                                  <p:stCondLst>
                                    <p:cond delay="0"/>
                                  </p:stCondLst>
                                  <p:childTnLst>
                                    <p:set>
                                      <p:cBhvr>
                                        <p:cTn id="51" dur="1" fill="hold">
                                          <p:stCondLst>
                                            <p:cond delay="0"/>
                                          </p:stCondLst>
                                        </p:cTn>
                                        <p:tgtEl>
                                          <p:spTgt spid="120">
                                            <p:txEl>
                                              <p:pRg st="0" end="0"/>
                                            </p:txEl>
                                          </p:spTgt>
                                        </p:tgtEl>
                                        <p:attrNameLst>
                                          <p:attrName>style.visibility</p:attrName>
                                        </p:attrNameLst>
                                      </p:cBhvr>
                                      <p:to>
                                        <p:strVal val="visible"/>
                                      </p:to>
                                    </p:set>
                                    <p:animEffect transition="in" filter="wipe(left)">
                                      <p:cBhvr>
                                        <p:cTn id="52" dur="500"/>
                                        <p:tgtEl>
                                          <p:spTgt spid="120">
                                            <p:txEl>
                                              <p:pRg st="0" end="0"/>
                                            </p:txEl>
                                          </p:spTgt>
                                        </p:tgtEl>
                                      </p:cBhvr>
                                    </p:animEffect>
                                  </p:childTnLst>
                                </p:cTn>
                              </p:par>
                            </p:childTnLst>
                          </p:cTn>
                        </p:par>
                        <p:par>
                          <p:cTn id="53" fill="hold">
                            <p:stCondLst>
                              <p:cond delay="5000"/>
                            </p:stCondLst>
                            <p:childTnLst>
                              <p:par>
                                <p:cTn id="54" presetID="10" presetClass="entr" presetSubtype="0" fill="hold" grpId="0" nodeType="afterEffect">
                                  <p:stCondLst>
                                    <p:cond delay="0"/>
                                  </p:stCondLst>
                                  <p:childTnLst>
                                    <p:set>
                                      <p:cBhvr>
                                        <p:cTn id="55" dur="1" fill="hold">
                                          <p:stCondLst>
                                            <p:cond delay="0"/>
                                          </p:stCondLst>
                                        </p:cTn>
                                        <p:tgtEl>
                                          <p:spTgt spid="119">
                                            <p:txEl>
                                              <p:pRg st="0" end="0"/>
                                            </p:txEl>
                                          </p:spTgt>
                                        </p:tgtEl>
                                        <p:attrNameLst>
                                          <p:attrName>style.visibility</p:attrName>
                                        </p:attrNameLst>
                                      </p:cBhvr>
                                      <p:to>
                                        <p:strVal val="visible"/>
                                      </p:to>
                                    </p:set>
                                    <p:animEffect transition="in" filter="fade">
                                      <p:cBhvr>
                                        <p:cTn id="56" dur="500"/>
                                        <p:tgtEl>
                                          <p:spTgt spid="119">
                                            <p:txEl>
                                              <p:pRg st="0" end="0"/>
                                            </p:txEl>
                                          </p:spTgt>
                                        </p:tgtEl>
                                      </p:cBhvr>
                                    </p:animEffect>
                                  </p:childTnLst>
                                </p:cTn>
                              </p:par>
                            </p:childTnLst>
                          </p:cTn>
                        </p:par>
                        <p:par>
                          <p:cTn id="57" fill="hold">
                            <p:stCondLst>
                              <p:cond delay="5500"/>
                            </p:stCondLst>
                            <p:childTnLst>
                              <p:par>
                                <p:cTn id="58" presetID="2" presetClass="entr" presetSubtype="1" decel="100000" fill="hold" grpId="0" nodeType="afterEffect">
                                  <p:stCondLst>
                                    <p:cond delay="0"/>
                                  </p:stCondLst>
                                  <p:iterate type="wd">
                                    <p:tmPct val="10000"/>
                                  </p:iterate>
                                  <p:childTnLst>
                                    <p:set>
                                      <p:cBhvr>
                                        <p:cTn id="59" dur="1" fill="hold">
                                          <p:stCondLst>
                                            <p:cond delay="0"/>
                                          </p:stCondLst>
                                        </p:cTn>
                                        <p:tgtEl>
                                          <p:spTgt spid="21"/>
                                        </p:tgtEl>
                                        <p:attrNameLst>
                                          <p:attrName>style.visibility</p:attrName>
                                        </p:attrNameLst>
                                      </p:cBhvr>
                                      <p:to>
                                        <p:strVal val="visible"/>
                                      </p:to>
                                    </p:set>
                                    <p:anim calcmode="lin" valueType="num">
                                      <p:cBhvr additive="base">
                                        <p:cTn id="60" dur="1000" fill="hold"/>
                                        <p:tgtEl>
                                          <p:spTgt spid="21"/>
                                        </p:tgtEl>
                                        <p:attrNameLst>
                                          <p:attrName>ppt_x</p:attrName>
                                        </p:attrNameLst>
                                      </p:cBhvr>
                                      <p:tavLst>
                                        <p:tav tm="0">
                                          <p:val>
                                            <p:strVal val="#ppt_x"/>
                                          </p:val>
                                        </p:tav>
                                        <p:tav tm="100000">
                                          <p:val>
                                            <p:strVal val="#ppt_x"/>
                                          </p:val>
                                        </p:tav>
                                      </p:tavLst>
                                    </p:anim>
                                    <p:anim calcmode="lin" valueType="num">
                                      <p:cBhvr additive="base">
                                        <p:cTn id="61" dur="10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112" grpId="0" build="p">
        <p:tmplLst>
          <p:tmpl lvl="1">
            <p:tnLst>
              <p:par>
                <p:cTn presetID="10" presetClass="entr" presetSubtype="0" fill="hold" nodeType="afterEffect">
                  <p:stCondLst>
                    <p:cond delay="0"/>
                  </p:stCondLst>
                  <p:childTnLst>
                    <p:set>
                      <p:cBhvr>
                        <p:cTn dur="1" fill="hold">
                          <p:stCondLst>
                            <p:cond delay="0"/>
                          </p:stCondLst>
                        </p:cTn>
                        <p:tgtEl>
                          <p:spTgt spid="112"/>
                        </p:tgtEl>
                        <p:attrNameLst>
                          <p:attrName>style.visibility</p:attrName>
                        </p:attrNameLst>
                      </p:cBhvr>
                      <p:to>
                        <p:strVal val="visible"/>
                      </p:to>
                    </p:set>
                    <p:animEffect transition="in" filter="fade">
                      <p:cBhvr>
                        <p:cTn dur="500"/>
                        <p:tgtEl>
                          <p:spTgt spid="112"/>
                        </p:tgtEl>
                      </p:cBhvr>
                    </p:animEffect>
                  </p:childTnLst>
                </p:cTn>
              </p:par>
            </p:tnLst>
          </p:tmpl>
        </p:tmplLst>
      </p:bldP>
      <p:bldP spid="113" grpId="0" build="p">
        <p:tmplLst>
          <p:tmpl lvl="1">
            <p:tnLst>
              <p:par>
                <p:cTn presetID="22" presetClass="entr" presetSubtype="8" fill="hold" nodeType="afterEffect">
                  <p:stCondLst>
                    <p:cond delay="0"/>
                  </p:stCondLst>
                  <p:childTnLst>
                    <p:set>
                      <p:cBhvr>
                        <p:cTn dur="1" fill="hold">
                          <p:stCondLst>
                            <p:cond delay="0"/>
                          </p:stCondLst>
                        </p:cTn>
                        <p:tgtEl>
                          <p:spTgt spid="113"/>
                        </p:tgtEl>
                        <p:attrNameLst>
                          <p:attrName>style.visibility</p:attrName>
                        </p:attrNameLst>
                      </p:cBhvr>
                      <p:to>
                        <p:strVal val="visible"/>
                      </p:to>
                    </p:set>
                    <p:animEffect transition="in" filter="wipe(left)">
                      <p:cBhvr>
                        <p:cTn dur="500"/>
                        <p:tgtEl>
                          <p:spTgt spid="113"/>
                        </p:tgtEl>
                      </p:cBhvr>
                    </p:animEffect>
                  </p:childTnLst>
                </p:cTn>
              </p:par>
            </p:tnLst>
          </p:tmpl>
        </p:tmplLst>
      </p:bldP>
      <p:bldP spid="117" grpId="0" build="p">
        <p:tmplLst>
          <p:tmpl lvl="1">
            <p:tnLst>
              <p:par>
                <p:cTn presetID="10" presetClass="entr" presetSubtype="0" fill="hold" nodeType="after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fade">
                      <p:cBhvr>
                        <p:cTn dur="500"/>
                        <p:tgtEl>
                          <p:spTgt spid="117"/>
                        </p:tgtEl>
                      </p:cBhvr>
                    </p:animEffect>
                  </p:childTnLst>
                </p:cTn>
              </p:par>
            </p:tnLst>
          </p:tmpl>
        </p:tmplLst>
      </p:bldP>
      <p:bldP spid="118" grpId="0" build="p">
        <p:tmplLst>
          <p:tmpl lvl="1">
            <p:tnLst>
              <p:par>
                <p:cTn presetID="22" presetClass="entr" presetSubtype="8" fill="hold" nodeType="after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wipe(left)">
                      <p:cBhvr>
                        <p:cTn dur="500"/>
                        <p:tgtEl>
                          <p:spTgt spid="118"/>
                        </p:tgtEl>
                      </p:cBhvr>
                    </p:animEffect>
                  </p:childTnLst>
                </p:cTn>
              </p:par>
            </p:tnLst>
          </p:tmpl>
        </p:tmplLst>
      </p:bldP>
      <p:bldP spid="119" grpId="0" build="p">
        <p:tmplLst>
          <p:tmpl lvl="1">
            <p:tnLst>
              <p:par>
                <p:cTn presetID="10" presetClass="entr" presetSubtype="0" fill="hold" nodeType="after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fade">
                      <p:cBhvr>
                        <p:cTn dur="500"/>
                        <p:tgtEl>
                          <p:spTgt spid="119"/>
                        </p:tgtEl>
                      </p:cBhvr>
                    </p:animEffect>
                  </p:childTnLst>
                </p:cTn>
              </p:par>
            </p:tnLst>
          </p:tmpl>
        </p:tmplLst>
      </p:bldP>
      <p:bldP spid="120" grpId="0" build="p">
        <p:tmplLst>
          <p:tmpl lvl="1">
            <p:tnLst>
              <p:par>
                <p:cTn presetID="22" presetClass="entr" presetSubtype="8" fill="hold" nodeType="afterEffect">
                  <p:stCondLst>
                    <p:cond delay="0"/>
                  </p:stCondLst>
                  <p:childTnLst>
                    <p:set>
                      <p:cBhvr>
                        <p:cTn dur="1" fill="hold">
                          <p:stCondLst>
                            <p:cond delay="0"/>
                          </p:stCondLst>
                        </p:cTn>
                        <p:tgtEl>
                          <p:spTgt spid="120"/>
                        </p:tgtEl>
                        <p:attrNameLst>
                          <p:attrName>style.visibility</p:attrName>
                        </p:attrNameLst>
                      </p:cBhvr>
                      <p:to>
                        <p:strVal val="visible"/>
                      </p:to>
                    </p:set>
                    <p:animEffect transition="in" filter="wipe(left)">
                      <p:cBhvr>
                        <p:cTn dur="500"/>
                        <p:tgtEl>
                          <p:spTgt spid="120"/>
                        </p:tgtEl>
                      </p:cBhvr>
                    </p:animEffect>
                  </p:childTnLst>
                </p:cTn>
              </p:par>
            </p:tnLst>
          </p:tmpl>
        </p:tmplLst>
      </p:bldP>
      <p:bldP spid="123" grpId="0" animBg="1">
        <p:tmplLst>
          <p:tmpl>
            <p:tnLst>
              <p:par>
                <p:cTn presetID="10" presetClass="entr" presetSubtype="0" fill="hold" nodeType="afterEffect">
                  <p:stCondLst>
                    <p:cond delay="0"/>
                  </p:stCondLst>
                  <p:childTnLst>
                    <p:set>
                      <p:cBhvr>
                        <p:cTn dur="1" fill="hold">
                          <p:stCondLst>
                            <p:cond delay="0"/>
                          </p:stCondLst>
                        </p:cTn>
                        <p:tgtEl>
                          <p:spTgt spid="123"/>
                        </p:tgtEl>
                        <p:attrNameLst>
                          <p:attrName>style.visibility</p:attrName>
                        </p:attrNameLst>
                      </p:cBhvr>
                      <p:to>
                        <p:strVal val="visible"/>
                      </p:to>
                    </p:set>
                    <p:animEffect transition="in" filter="fade">
                      <p:cBhvr>
                        <p:cTn dur="500"/>
                        <p:tgtEl>
                          <p:spTgt spid="123"/>
                        </p:tgtEl>
                      </p:cBhvr>
                    </p:animEffect>
                  </p:childTnLst>
                </p:cTn>
              </p:par>
            </p:tnLst>
          </p:tmpl>
        </p:tmplLst>
      </p:bldP>
      <p:bldP spid="124" grpId="0" animBg="1">
        <p:tmplLst>
          <p:tmpl>
            <p:tnLst>
              <p:par>
                <p:cTn presetID="10" presetClass="entr" presetSubtype="0" fill="hold" nodeType="afterEffect">
                  <p:stCondLst>
                    <p:cond delay="0"/>
                  </p:stCondLst>
                  <p:childTnLst>
                    <p:set>
                      <p:cBhvr>
                        <p:cTn dur="1" fill="hold">
                          <p:stCondLst>
                            <p:cond delay="0"/>
                          </p:stCondLst>
                        </p:cTn>
                        <p:tgtEl>
                          <p:spTgt spid="124"/>
                        </p:tgtEl>
                        <p:attrNameLst>
                          <p:attrName>style.visibility</p:attrName>
                        </p:attrNameLst>
                      </p:cBhvr>
                      <p:to>
                        <p:strVal val="visible"/>
                      </p:to>
                    </p:set>
                    <p:animEffect transition="in" filter="fade">
                      <p:cBhvr>
                        <p:cTn dur="500"/>
                        <p:tgtEl>
                          <p:spTgt spid="124"/>
                        </p:tgtEl>
                      </p:cBhvr>
                    </p:animEffect>
                  </p:childTnLst>
                </p:cTn>
              </p:par>
            </p:tnLst>
          </p:tmpl>
        </p:tmplLst>
      </p:bldP>
      <p:bldP spid="125" grpId="0" animBg="1">
        <p:tmplLst>
          <p:tmpl>
            <p:tnLst>
              <p:par>
                <p:cTn presetID="10" presetClass="entr" presetSubtype="0" fill="hold" nodeType="afterEffect">
                  <p:stCondLst>
                    <p:cond delay="0"/>
                  </p:stCondLst>
                  <p:childTnLst>
                    <p:set>
                      <p:cBhvr>
                        <p:cTn dur="1" fill="hold">
                          <p:stCondLst>
                            <p:cond delay="0"/>
                          </p:stCondLst>
                        </p:cTn>
                        <p:tgtEl>
                          <p:spTgt spid="125"/>
                        </p:tgtEl>
                        <p:attrNameLst>
                          <p:attrName>style.visibility</p:attrName>
                        </p:attrNameLst>
                      </p:cBhvr>
                      <p:to>
                        <p:strVal val="visible"/>
                      </p:to>
                    </p:set>
                    <p:animEffect transition="in" filter="fade">
                      <p:cBhvr>
                        <p:cTn dur="500"/>
                        <p:tgtEl>
                          <p:spTgt spid="125"/>
                        </p:tgtEl>
                      </p:cBhvr>
                    </p:animEffect>
                  </p:childTnLst>
                </p:cTn>
              </p:par>
            </p:tnLst>
          </p:tmpl>
        </p:tmplLst>
      </p:bldP>
      <p:bldP spid="21"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grpSp>
        <p:nvGrpSpPr>
          <p:cNvPr id="5" name="Group 4"/>
          <p:cNvGrpSpPr/>
          <p:nvPr userDrawn="1"/>
        </p:nvGrpSpPr>
        <p:grpSpPr>
          <a:xfrm>
            <a:off x="6924854" y="7424748"/>
            <a:ext cx="1052493" cy="1052493"/>
            <a:chOff x="9144000" y="1433513"/>
            <a:chExt cx="1408161" cy="1408161"/>
          </a:xfrm>
        </p:grpSpPr>
        <p:sp>
          <p:nvSpPr>
            <p:cNvPr id="6" name="Rectangle 5"/>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Rectangle 6"/>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Text Placeholder 5"/>
          <p:cNvSpPr>
            <a:spLocks noGrp="1"/>
          </p:cNvSpPr>
          <p:nvPr>
            <p:ph type="body" sz="quarter" idx="15" hasCustomPrompt="1"/>
          </p:nvPr>
        </p:nvSpPr>
        <p:spPr>
          <a:xfrm>
            <a:off x="7088619" y="7495829"/>
            <a:ext cx="724962"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cxnSp>
        <p:nvCxnSpPr>
          <p:cNvPr id="9" name="Straight Connector 8"/>
          <p:cNvCxnSpPr/>
          <p:nvPr userDrawn="1"/>
        </p:nvCxnSpPr>
        <p:spPr>
          <a:xfrm>
            <a:off x="0" y="8877368"/>
            <a:ext cx="6515100" cy="9457"/>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V="1">
            <a:off x="6515100" y="7015163"/>
            <a:ext cx="0" cy="187166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6515100" y="7015163"/>
            <a:ext cx="18720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387100" y="5143501"/>
            <a:ext cx="0" cy="187166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8387100" y="5143501"/>
            <a:ext cx="18720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10275765" y="3270250"/>
            <a:ext cx="0" cy="187166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10275765" y="3270250"/>
            <a:ext cx="801223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userDrawn="1"/>
        </p:nvGrpSpPr>
        <p:grpSpPr>
          <a:xfrm>
            <a:off x="8796854" y="5553086"/>
            <a:ext cx="1052493" cy="1052493"/>
            <a:chOff x="9144000" y="1433513"/>
            <a:chExt cx="1408161" cy="1408161"/>
          </a:xfrm>
        </p:grpSpPr>
        <p:sp>
          <p:nvSpPr>
            <p:cNvPr id="27" name="Rectangle 26"/>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Rectangle 27"/>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Text Placeholder 5"/>
          <p:cNvSpPr>
            <a:spLocks noGrp="1"/>
          </p:cNvSpPr>
          <p:nvPr userDrawn="1">
            <p:ph type="body" sz="quarter" idx="16" hasCustomPrompt="1"/>
          </p:nvPr>
        </p:nvSpPr>
        <p:spPr>
          <a:xfrm>
            <a:off x="8960619" y="5624167"/>
            <a:ext cx="724962"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grpSp>
        <p:nvGrpSpPr>
          <p:cNvPr id="32" name="Group 31"/>
          <p:cNvGrpSpPr/>
          <p:nvPr userDrawn="1"/>
        </p:nvGrpSpPr>
        <p:grpSpPr>
          <a:xfrm>
            <a:off x="10685519" y="3679835"/>
            <a:ext cx="1052493" cy="1052493"/>
            <a:chOff x="9144000" y="1433513"/>
            <a:chExt cx="1408161" cy="1408161"/>
          </a:xfrm>
        </p:grpSpPr>
        <p:sp>
          <p:nvSpPr>
            <p:cNvPr id="33" name="Rectangle 32"/>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Rectangle 33"/>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Text Placeholder 5"/>
          <p:cNvSpPr>
            <a:spLocks noGrp="1"/>
          </p:cNvSpPr>
          <p:nvPr userDrawn="1">
            <p:ph type="body" sz="quarter" idx="17" hasCustomPrompt="1"/>
          </p:nvPr>
        </p:nvSpPr>
        <p:spPr>
          <a:xfrm>
            <a:off x="10849284" y="3750916"/>
            <a:ext cx="724962" cy="910330"/>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39" name="Text Placeholder 5"/>
          <p:cNvSpPr>
            <a:spLocks noGrp="1"/>
          </p:cNvSpPr>
          <p:nvPr>
            <p:ph type="body" sz="quarter" idx="12" hasCustomPrompt="1"/>
          </p:nvPr>
        </p:nvSpPr>
        <p:spPr>
          <a:xfrm>
            <a:off x="8189178" y="7396544"/>
            <a:ext cx="4913679" cy="1045593"/>
          </a:xfrm>
        </p:spPr>
        <p:txBody>
          <a:bodyPr anchor="ctr"/>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40" name="Text Placeholder 5"/>
          <p:cNvSpPr>
            <a:spLocks noGrp="1"/>
          </p:cNvSpPr>
          <p:nvPr>
            <p:ph type="body" sz="quarter" idx="14" hasCustomPrompt="1"/>
          </p:nvPr>
        </p:nvSpPr>
        <p:spPr>
          <a:xfrm>
            <a:off x="1943100" y="7630714"/>
            <a:ext cx="4160501" cy="657322"/>
          </a:xfrm>
        </p:spPr>
        <p:txBody>
          <a:bodyPr anchor="ctr">
            <a:normAutofit/>
          </a:bodyPr>
          <a:lstStyle>
            <a:lvl1pPr marL="0" indent="0" algn="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41" name="Text Placeholder 5"/>
          <p:cNvSpPr>
            <a:spLocks noGrp="1"/>
          </p:cNvSpPr>
          <p:nvPr>
            <p:ph type="body" sz="quarter" idx="18" hasCustomPrompt="1"/>
          </p:nvPr>
        </p:nvSpPr>
        <p:spPr>
          <a:xfrm>
            <a:off x="3824499" y="5769282"/>
            <a:ext cx="4160501" cy="657322"/>
          </a:xfrm>
        </p:spPr>
        <p:txBody>
          <a:bodyPr anchor="ctr">
            <a:normAutofit/>
          </a:bodyPr>
          <a:lstStyle>
            <a:lvl1pPr marL="0" indent="0" algn="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42" name="Text Placeholder 5"/>
          <p:cNvSpPr>
            <a:spLocks noGrp="1"/>
          </p:cNvSpPr>
          <p:nvPr>
            <p:ph type="body" sz="quarter" idx="19" hasCustomPrompt="1"/>
          </p:nvPr>
        </p:nvSpPr>
        <p:spPr>
          <a:xfrm>
            <a:off x="5727490" y="3893782"/>
            <a:ext cx="4160501" cy="657322"/>
          </a:xfrm>
        </p:spPr>
        <p:txBody>
          <a:bodyPr anchor="ctr">
            <a:normAutofit/>
          </a:bodyPr>
          <a:lstStyle>
            <a:lvl1pPr marL="0" indent="0" algn="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43" name="Text Placeholder 5"/>
          <p:cNvSpPr>
            <a:spLocks noGrp="1"/>
          </p:cNvSpPr>
          <p:nvPr>
            <p:ph type="body" sz="quarter" idx="20" hasCustomPrompt="1"/>
          </p:nvPr>
        </p:nvSpPr>
        <p:spPr>
          <a:xfrm>
            <a:off x="10064721" y="5518987"/>
            <a:ext cx="4913679" cy="1045593"/>
          </a:xfrm>
        </p:spPr>
        <p:txBody>
          <a:bodyPr anchor="ctr"/>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45" name="Text Placeholder 5"/>
          <p:cNvSpPr>
            <a:spLocks noGrp="1"/>
          </p:cNvSpPr>
          <p:nvPr>
            <p:ph type="body" sz="quarter" idx="21" hasCustomPrompt="1"/>
          </p:nvPr>
        </p:nvSpPr>
        <p:spPr>
          <a:xfrm>
            <a:off x="11970971" y="3645736"/>
            <a:ext cx="4913679" cy="1045593"/>
          </a:xfrm>
        </p:spPr>
        <p:txBody>
          <a:bodyPr anchor="ctr"/>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1" name="Title 1"/>
          <p:cNvSpPr>
            <a:spLocks noGrp="1"/>
          </p:cNvSpPr>
          <p:nvPr>
            <p:ph type="title" hasCustomPrompt="1"/>
          </p:nvPr>
        </p:nvSpPr>
        <p:spPr>
          <a:xfrm>
            <a:off x="3022600" y="1250122"/>
            <a:ext cx="12242800" cy="1042908"/>
          </a:xfrm>
        </p:spPr>
        <p:txBody>
          <a:bodyPr anchor="b"/>
          <a:lstStyle>
            <a:lvl1pPr algn="ctr">
              <a:defRPr/>
            </a:lvl1pPr>
          </a:lstStyle>
          <a:p>
            <a:r>
              <a:rPr kumimoji="1" lang="en-US" altLang="ja-JP" dirty="0"/>
              <a:t>Slide title goes here</a:t>
            </a:r>
            <a:endParaRPr kumimoji="1" lang="ja-JP" altLang="en-US" dirty="0"/>
          </a:p>
        </p:txBody>
      </p:sp>
      <p:sp>
        <p:nvSpPr>
          <p:cNvPr id="36" name="Text Placeholder 5"/>
          <p:cNvSpPr>
            <a:spLocks noGrp="1"/>
          </p:cNvSpPr>
          <p:nvPr>
            <p:ph type="body" sz="quarter" idx="31" hasCustomPrompt="1"/>
          </p:nvPr>
        </p:nvSpPr>
        <p:spPr>
          <a:xfrm>
            <a:off x="3022601" y="2293030"/>
            <a:ext cx="12242800" cy="440459"/>
          </a:xfrm>
        </p:spPr>
        <p:txBody>
          <a:bodyPr anchor="t"/>
          <a:lstStyle>
            <a:lvl1pPr marL="0" indent="0" algn="ctr">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61311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par>
                          <p:cTn id="13" fill="hold">
                            <p:stCondLst>
                              <p:cond delay="18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250"/>
                                        <p:tgtEl>
                                          <p:spTgt spid="9"/>
                                        </p:tgtEl>
                                      </p:cBhvr>
                                    </p:animEffect>
                                  </p:childTnLst>
                                </p:cTn>
                              </p:par>
                            </p:childTnLst>
                          </p:cTn>
                        </p:par>
                        <p:par>
                          <p:cTn id="17" fill="hold">
                            <p:stCondLst>
                              <p:cond delay="2050"/>
                            </p:stCondLst>
                            <p:childTnLst>
                              <p:par>
                                <p:cTn id="18" presetID="22" presetClass="entr" presetSubtype="4"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250"/>
                                        <p:tgtEl>
                                          <p:spTgt spid="12"/>
                                        </p:tgtEl>
                                      </p:cBhvr>
                                    </p:animEffect>
                                  </p:childTnLst>
                                </p:cTn>
                              </p:par>
                            </p:childTnLst>
                          </p:cTn>
                        </p:par>
                        <p:par>
                          <p:cTn id="21" fill="hold">
                            <p:stCondLst>
                              <p:cond delay="2300"/>
                            </p:stCondLst>
                            <p:childTnLst>
                              <p:par>
                                <p:cTn id="22" presetID="22" presetClass="entr" presetSubtype="8"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250"/>
                                        <p:tgtEl>
                                          <p:spTgt spid="15"/>
                                        </p:tgtEl>
                                      </p:cBhvr>
                                    </p:animEffect>
                                  </p:childTnLst>
                                </p:cTn>
                              </p:par>
                            </p:childTnLst>
                          </p:cTn>
                        </p:par>
                        <p:par>
                          <p:cTn id="25" fill="hold">
                            <p:stCondLst>
                              <p:cond delay="2550"/>
                            </p:stCondLst>
                            <p:childTnLst>
                              <p:par>
                                <p:cTn id="26" presetID="22" presetClass="entr" presetSubtype="4"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250"/>
                                        <p:tgtEl>
                                          <p:spTgt spid="20"/>
                                        </p:tgtEl>
                                      </p:cBhvr>
                                    </p:animEffect>
                                  </p:childTnLst>
                                </p:cTn>
                              </p:par>
                            </p:childTnLst>
                          </p:cTn>
                        </p:par>
                        <p:par>
                          <p:cTn id="29" fill="hold">
                            <p:stCondLst>
                              <p:cond delay="2800"/>
                            </p:stCondLst>
                            <p:childTnLst>
                              <p:par>
                                <p:cTn id="30" presetID="22" presetClass="entr" presetSubtype="8"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250"/>
                                        <p:tgtEl>
                                          <p:spTgt spid="21"/>
                                        </p:tgtEl>
                                      </p:cBhvr>
                                    </p:animEffect>
                                  </p:childTnLst>
                                </p:cTn>
                              </p:par>
                            </p:childTnLst>
                          </p:cTn>
                        </p:par>
                        <p:par>
                          <p:cTn id="33" fill="hold">
                            <p:stCondLst>
                              <p:cond delay="3050"/>
                            </p:stCondLst>
                            <p:childTnLst>
                              <p:par>
                                <p:cTn id="34" presetID="22" presetClass="entr" presetSubtype="4"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250"/>
                                        <p:tgtEl>
                                          <p:spTgt spid="23"/>
                                        </p:tgtEl>
                                      </p:cBhvr>
                                    </p:animEffect>
                                  </p:childTnLst>
                                </p:cTn>
                              </p:par>
                            </p:childTnLst>
                          </p:cTn>
                        </p:par>
                        <p:par>
                          <p:cTn id="37" fill="hold">
                            <p:stCondLst>
                              <p:cond delay="3300"/>
                            </p:stCondLst>
                            <p:childTnLst>
                              <p:par>
                                <p:cTn id="38" presetID="22" presetClass="entr" presetSubtype="8"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250"/>
                                        <p:tgtEl>
                                          <p:spTgt spid="24"/>
                                        </p:tgtEl>
                                      </p:cBhvr>
                                    </p:animEffect>
                                  </p:childTnLst>
                                </p:cTn>
                              </p:par>
                            </p:childTnLst>
                          </p:cTn>
                        </p:par>
                        <p:par>
                          <p:cTn id="41" fill="hold">
                            <p:stCondLst>
                              <p:cond delay="3550"/>
                            </p:stCondLst>
                            <p:childTnLst>
                              <p:par>
                                <p:cTn id="42" presetID="10" presetClass="entr" presetSubtype="0" fill="hold" nodeType="afterEffect">
                                  <p:stCondLst>
                                    <p:cond delay="25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fade">
                                      <p:cBhvr>
                                        <p:cTn id="47" dur="500"/>
                                        <p:tgtEl>
                                          <p:spTgt spid="8">
                                            <p:txEl>
                                              <p:pRg st="0" end="0"/>
                                            </p:txEl>
                                          </p:spTgt>
                                        </p:tgtEl>
                                      </p:cBhvr>
                                    </p:animEffect>
                                  </p:childTnLst>
                                </p:cTn>
                              </p:par>
                            </p:childTnLst>
                          </p:cTn>
                        </p:par>
                        <p:par>
                          <p:cTn id="48" fill="hold">
                            <p:stCondLst>
                              <p:cond delay="4300"/>
                            </p:stCondLst>
                            <p:childTnLst>
                              <p:par>
                                <p:cTn id="49" presetID="22" presetClass="entr" presetSubtype="2" fill="hold" grpId="0" nodeType="afterEffect">
                                  <p:stCondLst>
                                    <p:cond delay="0"/>
                                  </p:stCondLst>
                                  <p:childTnLst>
                                    <p:set>
                                      <p:cBhvr>
                                        <p:cTn id="50" dur="1" fill="hold">
                                          <p:stCondLst>
                                            <p:cond delay="0"/>
                                          </p:stCondLst>
                                        </p:cTn>
                                        <p:tgtEl>
                                          <p:spTgt spid="40">
                                            <p:txEl>
                                              <p:pRg st="0" end="0"/>
                                            </p:txEl>
                                          </p:spTgt>
                                        </p:tgtEl>
                                        <p:attrNameLst>
                                          <p:attrName>style.visibility</p:attrName>
                                        </p:attrNameLst>
                                      </p:cBhvr>
                                      <p:to>
                                        <p:strVal val="visible"/>
                                      </p:to>
                                    </p:set>
                                    <p:animEffect transition="in" filter="wipe(right)">
                                      <p:cBhvr>
                                        <p:cTn id="51" dur="500"/>
                                        <p:tgtEl>
                                          <p:spTgt spid="40">
                                            <p:txEl>
                                              <p:pRg st="0" end="0"/>
                                            </p:txEl>
                                          </p:spTgt>
                                        </p:tgtEl>
                                      </p:cBhvr>
                                    </p:animEffect>
                                  </p:childTnLst>
                                </p:cTn>
                              </p:par>
                            </p:childTnLst>
                          </p:cTn>
                        </p:par>
                        <p:par>
                          <p:cTn id="52" fill="hold">
                            <p:stCondLst>
                              <p:cond delay="4800"/>
                            </p:stCondLst>
                            <p:childTnLst>
                              <p:par>
                                <p:cTn id="53" presetID="10" presetClass="entr" presetSubtype="0" fill="hold" grpId="0" nodeType="afterEffect">
                                  <p:stCondLst>
                                    <p:cond delay="0"/>
                                  </p:stCondLst>
                                  <p:childTnLst>
                                    <p:set>
                                      <p:cBhvr>
                                        <p:cTn id="54" dur="1" fill="hold">
                                          <p:stCondLst>
                                            <p:cond delay="0"/>
                                          </p:stCondLst>
                                        </p:cTn>
                                        <p:tgtEl>
                                          <p:spTgt spid="39">
                                            <p:txEl>
                                              <p:pRg st="0" end="0"/>
                                            </p:txEl>
                                          </p:spTgt>
                                        </p:tgtEl>
                                        <p:attrNameLst>
                                          <p:attrName>style.visibility</p:attrName>
                                        </p:attrNameLst>
                                      </p:cBhvr>
                                      <p:to>
                                        <p:strVal val="visible"/>
                                      </p:to>
                                    </p:set>
                                    <p:animEffect transition="in" filter="fade">
                                      <p:cBhvr>
                                        <p:cTn id="55" dur="500"/>
                                        <p:tgtEl>
                                          <p:spTgt spid="39">
                                            <p:txEl>
                                              <p:pRg st="0" end="0"/>
                                            </p:txEl>
                                          </p:spTgt>
                                        </p:tgtEl>
                                      </p:cBhvr>
                                    </p:animEffect>
                                  </p:childTnLst>
                                </p:cTn>
                              </p:par>
                            </p:childTnLst>
                          </p:cTn>
                        </p:par>
                        <p:par>
                          <p:cTn id="56" fill="hold">
                            <p:stCondLst>
                              <p:cond delay="5300"/>
                            </p:stCondLst>
                            <p:childTnLst>
                              <p:par>
                                <p:cTn id="57" presetID="10" presetClass="entr" presetSubtype="0" fill="hold" nodeType="afterEffect">
                                  <p:stCondLst>
                                    <p:cond delay="25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250"/>
                                  </p:stCondLst>
                                  <p:childTnLst>
                                    <p:set>
                                      <p:cBhvr>
                                        <p:cTn id="61" dur="1" fill="hold">
                                          <p:stCondLst>
                                            <p:cond delay="0"/>
                                          </p:stCondLst>
                                        </p:cTn>
                                        <p:tgtEl>
                                          <p:spTgt spid="29">
                                            <p:txEl>
                                              <p:pRg st="0" end="0"/>
                                            </p:txEl>
                                          </p:spTgt>
                                        </p:tgtEl>
                                        <p:attrNameLst>
                                          <p:attrName>style.visibility</p:attrName>
                                        </p:attrNameLst>
                                      </p:cBhvr>
                                      <p:to>
                                        <p:strVal val="visible"/>
                                      </p:to>
                                    </p:set>
                                    <p:animEffect transition="in" filter="fade">
                                      <p:cBhvr>
                                        <p:cTn id="62" dur="500"/>
                                        <p:tgtEl>
                                          <p:spTgt spid="29">
                                            <p:txEl>
                                              <p:pRg st="0" end="0"/>
                                            </p:txEl>
                                          </p:spTgt>
                                        </p:tgtEl>
                                      </p:cBhvr>
                                    </p:animEffect>
                                  </p:childTnLst>
                                </p:cTn>
                              </p:par>
                            </p:childTnLst>
                          </p:cTn>
                        </p:par>
                        <p:par>
                          <p:cTn id="63" fill="hold">
                            <p:stCondLst>
                              <p:cond delay="6050"/>
                            </p:stCondLst>
                            <p:childTnLst>
                              <p:par>
                                <p:cTn id="64" presetID="22" presetClass="entr" presetSubtype="2" fill="hold" grpId="0" nodeType="afterEffect">
                                  <p:stCondLst>
                                    <p:cond delay="0"/>
                                  </p:stCondLst>
                                  <p:childTnLst>
                                    <p:set>
                                      <p:cBhvr>
                                        <p:cTn id="65" dur="1" fill="hold">
                                          <p:stCondLst>
                                            <p:cond delay="0"/>
                                          </p:stCondLst>
                                        </p:cTn>
                                        <p:tgtEl>
                                          <p:spTgt spid="41">
                                            <p:txEl>
                                              <p:pRg st="0" end="0"/>
                                            </p:txEl>
                                          </p:spTgt>
                                        </p:tgtEl>
                                        <p:attrNameLst>
                                          <p:attrName>style.visibility</p:attrName>
                                        </p:attrNameLst>
                                      </p:cBhvr>
                                      <p:to>
                                        <p:strVal val="visible"/>
                                      </p:to>
                                    </p:set>
                                    <p:animEffect transition="in" filter="wipe(right)">
                                      <p:cBhvr>
                                        <p:cTn id="66" dur="500"/>
                                        <p:tgtEl>
                                          <p:spTgt spid="41">
                                            <p:txEl>
                                              <p:pRg st="0" end="0"/>
                                            </p:txEl>
                                          </p:spTgt>
                                        </p:tgtEl>
                                      </p:cBhvr>
                                    </p:animEffect>
                                  </p:childTnLst>
                                </p:cTn>
                              </p:par>
                            </p:childTnLst>
                          </p:cTn>
                        </p:par>
                        <p:par>
                          <p:cTn id="67" fill="hold">
                            <p:stCondLst>
                              <p:cond delay="6550"/>
                            </p:stCondLst>
                            <p:childTnLst>
                              <p:par>
                                <p:cTn id="68" presetID="10" presetClass="entr" presetSubtype="0" fill="hold" grpId="0" nodeType="afterEffect">
                                  <p:stCondLst>
                                    <p:cond delay="0"/>
                                  </p:stCondLst>
                                  <p:childTnLst>
                                    <p:set>
                                      <p:cBhvr>
                                        <p:cTn id="69" dur="1" fill="hold">
                                          <p:stCondLst>
                                            <p:cond delay="0"/>
                                          </p:stCondLst>
                                        </p:cTn>
                                        <p:tgtEl>
                                          <p:spTgt spid="43">
                                            <p:txEl>
                                              <p:pRg st="0" end="0"/>
                                            </p:txEl>
                                          </p:spTgt>
                                        </p:tgtEl>
                                        <p:attrNameLst>
                                          <p:attrName>style.visibility</p:attrName>
                                        </p:attrNameLst>
                                      </p:cBhvr>
                                      <p:to>
                                        <p:strVal val="visible"/>
                                      </p:to>
                                    </p:set>
                                    <p:animEffect transition="in" filter="fade">
                                      <p:cBhvr>
                                        <p:cTn id="70" dur="500"/>
                                        <p:tgtEl>
                                          <p:spTgt spid="43">
                                            <p:txEl>
                                              <p:pRg st="0" end="0"/>
                                            </p:txEl>
                                          </p:spTgt>
                                        </p:tgtEl>
                                      </p:cBhvr>
                                    </p:animEffect>
                                  </p:childTnLst>
                                </p:cTn>
                              </p:par>
                            </p:childTnLst>
                          </p:cTn>
                        </p:par>
                        <p:par>
                          <p:cTn id="71" fill="hold">
                            <p:stCondLst>
                              <p:cond delay="7050"/>
                            </p:stCondLst>
                            <p:childTnLst>
                              <p:par>
                                <p:cTn id="72" presetID="10" presetClass="entr" presetSubtype="0" fill="hold" nodeType="afterEffect">
                                  <p:stCondLst>
                                    <p:cond delay="25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500"/>
                                        <p:tgtEl>
                                          <p:spTgt spid="32"/>
                                        </p:tgtEl>
                                      </p:cBhvr>
                                    </p:animEffect>
                                  </p:childTnLst>
                                </p:cTn>
                              </p:par>
                              <p:par>
                                <p:cTn id="75" presetID="10" presetClass="entr" presetSubtype="0" fill="hold" grpId="0" nodeType="withEffect">
                                  <p:stCondLst>
                                    <p:cond delay="250"/>
                                  </p:stCondLst>
                                  <p:childTnLst>
                                    <p:set>
                                      <p:cBhvr>
                                        <p:cTn id="76" dur="1" fill="hold">
                                          <p:stCondLst>
                                            <p:cond delay="0"/>
                                          </p:stCondLst>
                                        </p:cTn>
                                        <p:tgtEl>
                                          <p:spTgt spid="35">
                                            <p:txEl>
                                              <p:pRg st="0" end="0"/>
                                            </p:txEl>
                                          </p:spTgt>
                                        </p:tgtEl>
                                        <p:attrNameLst>
                                          <p:attrName>style.visibility</p:attrName>
                                        </p:attrNameLst>
                                      </p:cBhvr>
                                      <p:to>
                                        <p:strVal val="visible"/>
                                      </p:to>
                                    </p:set>
                                    <p:animEffect transition="in" filter="fade">
                                      <p:cBhvr>
                                        <p:cTn id="77" dur="500"/>
                                        <p:tgtEl>
                                          <p:spTgt spid="35">
                                            <p:txEl>
                                              <p:pRg st="0" end="0"/>
                                            </p:txEl>
                                          </p:spTgt>
                                        </p:tgtEl>
                                      </p:cBhvr>
                                    </p:animEffect>
                                  </p:childTnLst>
                                </p:cTn>
                              </p:par>
                            </p:childTnLst>
                          </p:cTn>
                        </p:par>
                        <p:par>
                          <p:cTn id="78" fill="hold">
                            <p:stCondLst>
                              <p:cond delay="7800"/>
                            </p:stCondLst>
                            <p:childTnLst>
                              <p:par>
                                <p:cTn id="79" presetID="22" presetClass="entr" presetSubtype="2" fill="hold" grpId="0" nodeType="afterEffect">
                                  <p:stCondLst>
                                    <p:cond delay="0"/>
                                  </p:stCondLst>
                                  <p:childTnLst>
                                    <p:set>
                                      <p:cBhvr>
                                        <p:cTn id="80" dur="1" fill="hold">
                                          <p:stCondLst>
                                            <p:cond delay="0"/>
                                          </p:stCondLst>
                                        </p:cTn>
                                        <p:tgtEl>
                                          <p:spTgt spid="42">
                                            <p:txEl>
                                              <p:pRg st="0" end="0"/>
                                            </p:txEl>
                                          </p:spTgt>
                                        </p:tgtEl>
                                        <p:attrNameLst>
                                          <p:attrName>style.visibility</p:attrName>
                                        </p:attrNameLst>
                                      </p:cBhvr>
                                      <p:to>
                                        <p:strVal val="visible"/>
                                      </p:to>
                                    </p:set>
                                    <p:animEffect transition="in" filter="wipe(right)">
                                      <p:cBhvr>
                                        <p:cTn id="81" dur="500"/>
                                        <p:tgtEl>
                                          <p:spTgt spid="42">
                                            <p:txEl>
                                              <p:pRg st="0" end="0"/>
                                            </p:txEl>
                                          </p:spTgt>
                                        </p:tgtEl>
                                      </p:cBhvr>
                                    </p:animEffect>
                                  </p:childTnLst>
                                </p:cTn>
                              </p:par>
                            </p:childTnLst>
                          </p:cTn>
                        </p:par>
                        <p:par>
                          <p:cTn id="82" fill="hold">
                            <p:stCondLst>
                              <p:cond delay="8300"/>
                            </p:stCondLst>
                            <p:childTnLst>
                              <p:par>
                                <p:cTn id="83" presetID="10" presetClass="entr" presetSubtype="0" fill="hold" grpId="0" nodeType="afterEffect">
                                  <p:stCondLst>
                                    <p:cond delay="0"/>
                                  </p:stCondLst>
                                  <p:childTnLst>
                                    <p:set>
                                      <p:cBhvr>
                                        <p:cTn id="84" dur="1" fill="hold">
                                          <p:stCondLst>
                                            <p:cond delay="0"/>
                                          </p:stCondLst>
                                        </p:cTn>
                                        <p:tgtEl>
                                          <p:spTgt spid="45">
                                            <p:txEl>
                                              <p:pRg st="0" end="0"/>
                                            </p:txEl>
                                          </p:spTgt>
                                        </p:tgtEl>
                                        <p:attrNameLst>
                                          <p:attrName>style.visibility</p:attrName>
                                        </p:attrNameLst>
                                      </p:cBhvr>
                                      <p:to>
                                        <p:strVal val="visible"/>
                                      </p:to>
                                    </p:set>
                                    <p:animEffect transition="in" filter="fade">
                                      <p:cBhvr>
                                        <p:cTn id="85"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29" grpId="0" build="p">
        <p:tmplLst>
          <p:tmpl lvl="1">
            <p:tnLst>
              <p:par>
                <p:cTn presetID="10" presetClass="entr" presetSubtype="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5" grpId="0" build="p">
        <p:tmplLst>
          <p:tmpl lvl="1">
            <p:tnLst>
              <p:par>
                <p:cTn presetID="10" presetClass="entr" presetSubtype="0" fill="hold" nodeType="withEffect">
                  <p:stCondLst>
                    <p:cond delay="2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build="p">
        <p:tmplLst>
          <p:tmpl lvl="1">
            <p:tnLst>
              <p:par>
                <p:cTn presetID="22" presetClass="entr" presetSubtype="2"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wipe(right)">
                      <p:cBhvr>
                        <p:cTn dur="500"/>
                        <p:tgtEl>
                          <p:spTgt spid="40"/>
                        </p:tgtEl>
                      </p:cBhvr>
                    </p:animEffect>
                  </p:childTnLst>
                </p:cTn>
              </p:par>
            </p:tnLst>
          </p:tmpl>
        </p:tmplLst>
      </p:bldP>
      <p:bldP spid="41" grpId="0" build="p">
        <p:tmplLst>
          <p:tmpl lvl="1">
            <p:tnLst>
              <p:par>
                <p:cTn presetID="22" presetClass="entr" presetSubtype="2"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wipe(right)">
                      <p:cBhvr>
                        <p:cTn dur="500"/>
                        <p:tgtEl>
                          <p:spTgt spid="41"/>
                        </p:tgtEl>
                      </p:cBhvr>
                    </p:animEffect>
                  </p:childTnLst>
                </p:cTn>
              </p:par>
            </p:tnLst>
          </p:tmpl>
        </p:tmplLst>
      </p:bldP>
      <p:bldP spid="42" grpId="0" build="p">
        <p:tmplLst>
          <p:tmpl lvl="1">
            <p:tnLst>
              <p:par>
                <p:cTn presetID="22" presetClass="entr" presetSubtype="2"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wipe(right)">
                      <p:cBhvr>
                        <p:cTn dur="500"/>
                        <p:tgtEl>
                          <p:spTgt spid="42"/>
                        </p:tgtEl>
                      </p:cBhvr>
                    </p:animEffect>
                  </p:childTnLst>
                </p:cTn>
              </p:par>
            </p:tnLst>
          </p:tmpl>
        </p:tmplLst>
      </p:bldP>
      <p:bldP spid="43" grpId="0" build="p">
        <p:tmplLst>
          <p:tmpl lvl="1">
            <p:tnLst>
              <p:par>
                <p:cTn presetID="10" presetClass="entr" presetSubtype="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5" grpId="0" build="p">
        <p:tmplLst>
          <p:tmpl lvl="1">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31" grpId="0"/>
      <p:bldP spid="36" grpId="0">
        <p:tmplLst>
          <p:tmpl>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hone white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grpSp>
        <p:nvGrpSpPr>
          <p:cNvPr id="20" name="Group 19"/>
          <p:cNvGrpSpPr/>
          <p:nvPr userDrawn="1"/>
        </p:nvGrpSpPr>
        <p:grpSpPr>
          <a:xfrm>
            <a:off x="3544795" y="1398587"/>
            <a:ext cx="3583080" cy="7478781"/>
            <a:chOff x="2791402" y="1050114"/>
            <a:chExt cx="3909098" cy="8159261"/>
          </a:xfrm>
        </p:grpSpPr>
        <p:sp>
          <p:nvSpPr>
            <p:cNvPr id="7" name="Rectangle 6"/>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Rectangle 5"/>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Rectangle: Rounded Corners 7"/>
            <p:cNvSpPr/>
            <p:nvPr userDrawn="1"/>
          </p:nvSpPr>
          <p:spPr>
            <a:xfrm>
              <a:off x="2831885" y="1050114"/>
              <a:ext cx="3868615" cy="8159261"/>
            </a:xfrm>
            <a:prstGeom prst="roundRect">
              <a:avLst>
                <a:gd name="adj" fmla="val 13394"/>
              </a:avLst>
            </a:prstGeom>
            <a:solidFill>
              <a:srgbClr val="F8F8F8"/>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Rectangle: Rounded Corners 12"/>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Oval 8"/>
            <p:cNvSpPr/>
            <p:nvPr userDrawn="1"/>
          </p:nvSpPr>
          <p:spPr>
            <a:xfrm>
              <a:off x="4348798" y="1694059"/>
              <a:ext cx="95103" cy="951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Rectangle: Rounded Corners 9"/>
            <p:cNvSpPr/>
            <p:nvPr userDrawn="1"/>
          </p:nvSpPr>
          <p:spPr>
            <a:xfrm flipV="1">
              <a:off x="4538816" y="1701266"/>
              <a:ext cx="644770" cy="81083"/>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Oval 10"/>
            <p:cNvSpPr/>
            <p:nvPr userDrawn="1"/>
          </p:nvSpPr>
          <p:spPr>
            <a:xfrm>
              <a:off x="4699591" y="1373161"/>
              <a:ext cx="133203" cy="1332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Oval 11"/>
            <p:cNvSpPr/>
            <p:nvPr userDrawn="1"/>
          </p:nvSpPr>
          <p:spPr>
            <a:xfrm>
              <a:off x="4420522" y="8297836"/>
              <a:ext cx="691341" cy="69134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0" name="Picture Placeholder 6"/>
          <p:cNvSpPr>
            <a:spLocks noGrp="1"/>
          </p:cNvSpPr>
          <p:nvPr>
            <p:ph type="pic" sz="quarter" idx="15"/>
          </p:nvPr>
        </p:nvSpPr>
        <p:spPr>
          <a:xfrm>
            <a:off x="3848989" y="2440002"/>
            <a:ext cx="3018145" cy="5380966"/>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1" name="Title 1"/>
          <p:cNvSpPr>
            <a:spLocks noGrp="1"/>
          </p:cNvSpPr>
          <p:nvPr>
            <p:ph type="title" hasCustomPrompt="1"/>
          </p:nvPr>
        </p:nvSpPr>
        <p:spPr>
          <a:xfrm>
            <a:off x="8915204" y="2020829"/>
            <a:ext cx="7431650" cy="302618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32" name="Straight Connector 31"/>
          <p:cNvCxnSpPr/>
          <p:nvPr userDrawn="1"/>
        </p:nvCxnSpPr>
        <p:spPr>
          <a:xfrm>
            <a:off x="9022080" y="5141913"/>
            <a:ext cx="926592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3" name="Text Placeholder 5"/>
          <p:cNvSpPr>
            <a:spLocks noGrp="1"/>
          </p:cNvSpPr>
          <p:nvPr>
            <p:ph type="body" sz="quarter" idx="12" hasCustomPrompt="1"/>
          </p:nvPr>
        </p:nvSpPr>
        <p:spPr>
          <a:xfrm>
            <a:off x="8934254" y="5360988"/>
            <a:ext cx="7431650"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79732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right)">
                                      <p:cBhvr>
                                        <p:cTn id="14" dur="500"/>
                                        <p:tgtEl>
                                          <p:spTgt spid="32"/>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1000" fill="hold"/>
                                        <p:tgtEl>
                                          <p:spTgt spid="31"/>
                                        </p:tgtEl>
                                        <p:attrNameLst>
                                          <p:attrName>ppt_x</p:attrName>
                                        </p:attrNameLst>
                                      </p:cBhvr>
                                      <p:tavLst>
                                        <p:tav tm="0">
                                          <p:val>
                                            <p:strVal val="#ppt_x"/>
                                          </p:val>
                                        </p:tav>
                                        <p:tav tm="100000">
                                          <p:val>
                                            <p:strVal val="#ppt_x"/>
                                          </p:val>
                                        </p:tav>
                                      </p:tavLst>
                                    </p:anim>
                                    <p:anim calcmode="lin" valueType="num">
                                      <p:cBhvr additive="base">
                                        <p:cTn id="18" dur="1000" fill="hold"/>
                                        <p:tgtEl>
                                          <p:spTgt spid="31"/>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3" grpId="0">
        <p:tmplLst>
          <p:tmpl>
            <p:tnLst>
              <p:par>
                <p:cTn presetID="10" presetClass="entr" presetSubtype="0" fill="hold" nodeType="afterEffect">
                  <p:stCondLst>
                    <p:cond delay="2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hone white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grpSp>
        <p:nvGrpSpPr>
          <p:cNvPr id="25" name="Group 24"/>
          <p:cNvGrpSpPr/>
          <p:nvPr userDrawn="1"/>
        </p:nvGrpSpPr>
        <p:grpSpPr>
          <a:xfrm>
            <a:off x="1887889" y="1398589"/>
            <a:ext cx="5331279" cy="8886825"/>
            <a:chOff x="1887889" y="1398589"/>
            <a:chExt cx="5331279" cy="8886825"/>
          </a:xfrm>
        </p:grpSpPr>
        <p:sp>
          <p:nvSpPr>
            <p:cNvPr id="6" name="Rectangle 5"/>
            <p:cNvSpPr/>
            <p:nvPr userDrawn="1"/>
          </p:nvSpPr>
          <p:spPr>
            <a:xfrm>
              <a:off x="1887889" y="394160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Rectangle 6"/>
            <p:cNvSpPr/>
            <p:nvPr userDrawn="1"/>
          </p:nvSpPr>
          <p:spPr>
            <a:xfrm>
              <a:off x="1887889" y="290887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Freeform: Shape 17"/>
            <p:cNvSpPr/>
            <p:nvPr userDrawn="1"/>
          </p:nvSpPr>
          <p:spPr>
            <a:xfrm>
              <a:off x="1943100" y="1398589"/>
              <a:ext cx="5276068" cy="8886825"/>
            </a:xfrm>
            <a:custGeom>
              <a:avLst/>
              <a:gdLst>
                <a:gd name="connsiteX0" fmla="*/ 706677 w 5276068"/>
                <a:gd name="connsiteY0" fmla="*/ 0 h 8886825"/>
                <a:gd name="connsiteX1" fmla="*/ 4569391 w 5276068"/>
                <a:gd name="connsiteY1" fmla="*/ 0 h 8886825"/>
                <a:gd name="connsiteX2" fmla="*/ 5276068 w 5276068"/>
                <a:gd name="connsiteY2" fmla="*/ 706677 h 8886825"/>
                <a:gd name="connsiteX3" fmla="*/ 5276068 w 5276068"/>
                <a:gd name="connsiteY3" fmla="*/ 8886825 h 8886825"/>
                <a:gd name="connsiteX4" fmla="*/ 0 w 5276068"/>
                <a:gd name="connsiteY4" fmla="*/ 8886825 h 8886825"/>
                <a:gd name="connsiteX5" fmla="*/ 0 w 5276068"/>
                <a:gd name="connsiteY5" fmla="*/ 706677 h 8886825"/>
                <a:gd name="connsiteX6" fmla="*/ 706677 w 5276068"/>
                <a:gd name="connsiteY6" fmla="*/ 0 h 88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068" h="8886825">
                  <a:moveTo>
                    <a:pt x="706677" y="0"/>
                  </a:moveTo>
                  <a:lnTo>
                    <a:pt x="4569391" y="0"/>
                  </a:lnTo>
                  <a:cubicBezTo>
                    <a:pt x="4959678" y="0"/>
                    <a:pt x="5276068" y="316390"/>
                    <a:pt x="5276068" y="706677"/>
                  </a:cubicBezTo>
                  <a:lnTo>
                    <a:pt x="5276068" y="8886825"/>
                  </a:lnTo>
                  <a:lnTo>
                    <a:pt x="0" y="8886825"/>
                  </a:lnTo>
                  <a:lnTo>
                    <a:pt x="0" y="706677"/>
                  </a:lnTo>
                  <a:cubicBezTo>
                    <a:pt x="0" y="316390"/>
                    <a:pt x="316390" y="0"/>
                    <a:pt x="706677" y="0"/>
                  </a:cubicBezTo>
                  <a:close/>
                </a:path>
              </a:pathLst>
            </a:custGeom>
            <a:solidFill>
              <a:srgbClr val="F8F8F8"/>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Freeform: Shape 15"/>
            <p:cNvSpPr/>
            <p:nvPr userDrawn="1"/>
          </p:nvSpPr>
          <p:spPr>
            <a:xfrm>
              <a:off x="2312158" y="2908877"/>
              <a:ext cx="4537952" cy="7376536"/>
            </a:xfrm>
            <a:custGeom>
              <a:avLst/>
              <a:gdLst>
                <a:gd name="connsiteX0" fmla="*/ 63531 w 4537952"/>
                <a:gd name="connsiteY0" fmla="*/ 0 h 7376536"/>
                <a:gd name="connsiteX1" fmla="*/ 4474421 w 4537952"/>
                <a:gd name="connsiteY1" fmla="*/ 0 h 7376536"/>
                <a:gd name="connsiteX2" fmla="*/ 4537952 w 4537952"/>
                <a:gd name="connsiteY2" fmla="*/ 63531 h 7376536"/>
                <a:gd name="connsiteX3" fmla="*/ 4537952 w 4537952"/>
                <a:gd name="connsiteY3" fmla="*/ 7376536 h 7376536"/>
                <a:gd name="connsiteX4" fmla="*/ 0 w 4537952"/>
                <a:gd name="connsiteY4" fmla="*/ 7376536 h 7376536"/>
                <a:gd name="connsiteX5" fmla="*/ 0 w 4537952"/>
                <a:gd name="connsiteY5" fmla="*/ 63531 h 7376536"/>
                <a:gd name="connsiteX6" fmla="*/ 63531 w 4537952"/>
                <a:gd name="connsiteY6" fmla="*/ 0 h 73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952" h="7376536">
                  <a:moveTo>
                    <a:pt x="63531" y="0"/>
                  </a:moveTo>
                  <a:lnTo>
                    <a:pt x="4474421" y="0"/>
                  </a:lnTo>
                  <a:cubicBezTo>
                    <a:pt x="4509508" y="0"/>
                    <a:pt x="4537952" y="28444"/>
                    <a:pt x="4537952" y="63531"/>
                  </a:cubicBezTo>
                  <a:lnTo>
                    <a:pt x="4537952" y="7376536"/>
                  </a:lnTo>
                  <a:lnTo>
                    <a:pt x="0" y="7376536"/>
                  </a:lnTo>
                  <a:lnTo>
                    <a:pt x="0" y="63531"/>
                  </a:lnTo>
                  <a:cubicBezTo>
                    <a:pt x="0" y="28444"/>
                    <a:pt x="28444" y="0"/>
                    <a:pt x="63531" y="0"/>
                  </a:cubicBezTo>
                  <a:close/>
                </a:path>
              </a:pathLst>
            </a:cu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 name="Oval 9"/>
            <p:cNvSpPr/>
            <p:nvPr userDrawn="1"/>
          </p:nvSpPr>
          <p:spPr>
            <a:xfrm>
              <a:off x="4011886" y="2276809"/>
              <a:ext cx="129703" cy="1297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Rectangle: Rounded Corners 10"/>
            <p:cNvSpPr/>
            <p:nvPr userDrawn="1"/>
          </p:nvSpPr>
          <p:spPr>
            <a:xfrm flipV="1">
              <a:off x="4271035" y="2286638"/>
              <a:ext cx="879346" cy="110582"/>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Oval 11"/>
            <p:cNvSpPr/>
            <p:nvPr userDrawn="1"/>
          </p:nvSpPr>
          <p:spPr>
            <a:xfrm>
              <a:off x="4490302" y="1839164"/>
              <a:ext cx="181664" cy="181664"/>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Title 1"/>
          <p:cNvSpPr>
            <a:spLocks noGrp="1"/>
          </p:cNvSpPr>
          <p:nvPr>
            <p:ph type="title" hasCustomPrompt="1"/>
          </p:nvPr>
        </p:nvSpPr>
        <p:spPr>
          <a:xfrm>
            <a:off x="8915204" y="2020829"/>
            <a:ext cx="7431650" cy="302618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22" name="Straight Connector 21"/>
          <p:cNvCxnSpPr/>
          <p:nvPr userDrawn="1"/>
        </p:nvCxnSpPr>
        <p:spPr>
          <a:xfrm>
            <a:off x="9022080" y="5141913"/>
            <a:ext cx="926592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5"/>
          <p:cNvSpPr>
            <a:spLocks noGrp="1"/>
          </p:cNvSpPr>
          <p:nvPr>
            <p:ph type="body" sz="quarter" idx="12" hasCustomPrompt="1"/>
          </p:nvPr>
        </p:nvSpPr>
        <p:spPr>
          <a:xfrm>
            <a:off x="8934254" y="5360988"/>
            <a:ext cx="7431650"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4" name="Picture Placeholder 6"/>
          <p:cNvSpPr>
            <a:spLocks noGrp="1"/>
          </p:cNvSpPr>
          <p:nvPr>
            <p:ph type="pic" sz="quarter" idx="15"/>
          </p:nvPr>
        </p:nvSpPr>
        <p:spPr>
          <a:xfrm>
            <a:off x="2342584" y="2947197"/>
            <a:ext cx="4500000" cy="7338216"/>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31728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right)">
                                      <p:cBhvr>
                                        <p:cTn id="14" dur="500"/>
                                        <p:tgtEl>
                                          <p:spTgt spid="22"/>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tmplLst>
          <p:tmpl>
            <p:tnLst>
              <p:par>
                <p:cTn presetID="10" presetClass="entr" presetSubtype="0" fill="hold" nodeType="afterEffect">
                  <p:stCondLst>
                    <p:cond delay="25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hone black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grpSp>
        <p:nvGrpSpPr>
          <p:cNvPr id="20" name="Group 19"/>
          <p:cNvGrpSpPr/>
          <p:nvPr userDrawn="1"/>
        </p:nvGrpSpPr>
        <p:grpSpPr>
          <a:xfrm>
            <a:off x="3544795" y="1398587"/>
            <a:ext cx="3583080" cy="7478781"/>
            <a:chOff x="2791402" y="1050114"/>
            <a:chExt cx="3909098" cy="8159261"/>
          </a:xfrm>
        </p:grpSpPr>
        <p:sp>
          <p:nvSpPr>
            <p:cNvPr id="7" name="Rectangle 6"/>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Rectangle 5"/>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Rectangle: Rounded Corners 7"/>
            <p:cNvSpPr/>
            <p:nvPr userDrawn="1"/>
          </p:nvSpPr>
          <p:spPr>
            <a:xfrm>
              <a:off x="2831885" y="1050114"/>
              <a:ext cx="3868615" cy="8159261"/>
            </a:xfrm>
            <a:prstGeom prst="roundRect">
              <a:avLst>
                <a:gd name="adj" fmla="val 13394"/>
              </a:avLst>
            </a:prstGeom>
            <a:solidFill>
              <a:schemeClr val="tx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Rectangle: Rounded Corners 12"/>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Oval 8"/>
            <p:cNvSpPr/>
            <p:nvPr userDrawn="1"/>
          </p:nvSpPr>
          <p:spPr>
            <a:xfrm>
              <a:off x="4348798" y="1694059"/>
              <a:ext cx="95103" cy="951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Rectangle: Rounded Corners 9"/>
            <p:cNvSpPr/>
            <p:nvPr userDrawn="1"/>
          </p:nvSpPr>
          <p:spPr>
            <a:xfrm flipV="1">
              <a:off x="4538816" y="1701266"/>
              <a:ext cx="644770" cy="81083"/>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Oval 10"/>
            <p:cNvSpPr/>
            <p:nvPr userDrawn="1"/>
          </p:nvSpPr>
          <p:spPr>
            <a:xfrm>
              <a:off x="4699591" y="1373161"/>
              <a:ext cx="133203" cy="1332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Oval 11"/>
            <p:cNvSpPr/>
            <p:nvPr userDrawn="1"/>
          </p:nvSpPr>
          <p:spPr>
            <a:xfrm>
              <a:off x="4420522" y="8297836"/>
              <a:ext cx="691341" cy="69134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0" name="Picture Placeholder 6"/>
          <p:cNvSpPr>
            <a:spLocks noGrp="1"/>
          </p:cNvSpPr>
          <p:nvPr>
            <p:ph type="pic" sz="quarter" idx="15"/>
          </p:nvPr>
        </p:nvSpPr>
        <p:spPr>
          <a:xfrm>
            <a:off x="3848989" y="2440002"/>
            <a:ext cx="3018145" cy="5380966"/>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6" name="Title 1"/>
          <p:cNvSpPr>
            <a:spLocks noGrp="1"/>
          </p:cNvSpPr>
          <p:nvPr>
            <p:ph type="title" hasCustomPrompt="1"/>
          </p:nvPr>
        </p:nvSpPr>
        <p:spPr>
          <a:xfrm>
            <a:off x="8915204" y="2020829"/>
            <a:ext cx="7431650" cy="302618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7" name="Straight Connector 16"/>
          <p:cNvCxnSpPr/>
          <p:nvPr userDrawn="1"/>
        </p:nvCxnSpPr>
        <p:spPr>
          <a:xfrm>
            <a:off x="9022080" y="5141913"/>
            <a:ext cx="926592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5"/>
          <p:cNvSpPr>
            <a:spLocks noGrp="1"/>
          </p:cNvSpPr>
          <p:nvPr>
            <p:ph type="body" sz="quarter" idx="12" hasCustomPrompt="1"/>
          </p:nvPr>
        </p:nvSpPr>
        <p:spPr>
          <a:xfrm>
            <a:off x="8934254" y="5360988"/>
            <a:ext cx="7431650"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03461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6" grpId="0"/>
      <p:bldP spid="18" grpId="0">
        <p:tmplLst>
          <p:tmpl>
            <p:tnLst>
              <p:par>
                <p:cTn presetID="10" presetClass="entr" presetSubtype="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hone black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grpSp>
        <p:nvGrpSpPr>
          <p:cNvPr id="25" name="Group 24"/>
          <p:cNvGrpSpPr/>
          <p:nvPr userDrawn="1"/>
        </p:nvGrpSpPr>
        <p:grpSpPr>
          <a:xfrm>
            <a:off x="1887889" y="1398589"/>
            <a:ext cx="5331279" cy="8886825"/>
            <a:chOff x="1887889" y="1398589"/>
            <a:chExt cx="5331279" cy="8886825"/>
          </a:xfrm>
        </p:grpSpPr>
        <p:sp>
          <p:nvSpPr>
            <p:cNvPr id="6" name="Rectangle 5"/>
            <p:cNvSpPr/>
            <p:nvPr userDrawn="1"/>
          </p:nvSpPr>
          <p:spPr>
            <a:xfrm>
              <a:off x="1887889" y="394160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Rectangle 6"/>
            <p:cNvSpPr/>
            <p:nvPr userDrawn="1"/>
          </p:nvSpPr>
          <p:spPr>
            <a:xfrm>
              <a:off x="1887889" y="290887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Freeform: Shape 17"/>
            <p:cNvSpPr/>
            <p:nvPr userDrawn="1"/>
          </p:nvSpPr>
          <p:spPr>
            <a:xfrm>
              <a:off x="1943100" y="1398589"/>
              <a:ext cx="5276068" cy="8886825"/>
            </a:xfrm>
            <a:custGeom>
              <a:avLst/>
              <a:gdLst>
                <a:gd name="connsiteX0" fmla="*/ 706677 w 5276068"/>
                <a:gd name="connsiteY0" fmla="*/ 0 h 8886825"/>
                <a:gd name="connsiteX1" fmla="*/ 4569391 w 5276068"/>
                <a:gd name="connsiteY1" fmla="*/ 0 h 8886825"/>
                <a:gd name="connsiteX2" fmla="*/ 5276068 w 5276068"/>
                <a:gd name="connsiteY2" fmla="*/ 706677 h 8886825"/>
                <a:gd name="connsiteX3" fmla="*/ 5276068 w 5276068"/>
                <a:gd name="connsiteY3" fmla="*/ 8886825 h 8886825"/>
                <a:gd name="connsiteX4" fmla="*/ 0 w 5276068"/>
                <a:gd name="connsiteY4" fmla="*/ 8886825 h 8886825"/>
                <a:gd name="connsiteX5" fmla="*/ 0 w 5276068"/>
                <a:gd name="connsiteY5" fmla="*/ 706677 h 8886825"/>
                <a:gd name="connsiteX6" fmla="*/ 706677 w 5276068"/>
                <a:gd name="connsiteY6" fmla="*/ 0 h 88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068" h="8886825">
                  <a:moveTo>
                    <a:pt x="706677" y="0"/>
                  </a:moveTo>
                  <a:lnTo>
                    <a:pt x="4569391" y="0"/>
                  </a:lnTo>
                  <a:cubicBezTo>
                    <a:pt x="4959678" y="0"/>
                    <a:pt x="5276068" y="316390"/>
                    <a:pt x="5276068" y="706677"/>
                  </a:cubicBezTo>
                  <a:lnTo>
                    <a:pt x="5276068" y="8886825"/>
                  </a:lnTo>
                  <a:lnTo>
                    <a:pt x="0" y="8886825"/>
                  </a:lnTo>
                  <a:lnTo>
                    <a:pt x="0" y="706677"/>
                  </a:lnTo>
                  <a:cubicBezTo>
                    <a:pt x="0" y="316390"/>
                    <a:pt x="316390" y="0"/>
                    <a:pt x="706677" y="0"/>
                  </a:cubicBezTo>
                  <a:close/>
                </a:path>
              </a:pathLst>
            </a:custGeom>
            <a:solidFill>
              <a:schemeClr val="tx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Freeform: Shape 15"/>
            <p:cNvSpPr/>
            <p:nvPr userDrawn="1"/>
          </p:nvSpPr>
          <p:spPr>
            <a:xfrm>
              <a:off x="2312158" y="2908877"/>
              <a:ext cx="4537952" cy="7376536"/>
            </a:xfrm>
            <a:custGeom>
              <a:avLst/>
              <a:gdLst>
                <a:gd name="connsiteX0" fmla="*/ 63531 w 4537952"/>
                <a:gd name="connsiteY0" fmla="*/ 0 h 7376536"/>
                <a:gd name="connsiteX1" fmla="*/ 4474421 w 4537952"/>
                <a:gd name="connsiteY1" fmla="*/ 0 h 7376536"/>
                <a:gd name="connsiteX2" fmla="*/ 4537952 w 4537952"/>
                <a:gd name="connsiteY2" fmla="*/ 63531 h 7376536"/>
                <a:gd name="connsiteX3" fmla="*/ 4537952 w 4537952"/>
                <a:gd name="connsiteY3" fmla="*/ 7376536 h 7376536"/>
                <a:gd name="connsiteX4" fmla="*/ 0 w 4537952"/>
                <a:gd name="connsiteY4" fmla="*/ 7376536 h 7376536"/>
                <a:gd name="connsiteX5" fmla="*/ 0 w 4537952"/>
                <a:gd name="connsiteY5" fmla="*/ 63531 h 7376536"/>
                <a:gd name="connsiteX6" fmla="*/ 63531 w 4537952"/>
                <a:gd name="connsiteY6" fmla="*/ 0 h 73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952" h="7376536">
                  <a:moveTo>
                    <a:pt x="63531" y="0"/>
                  </a:moveTo>
                  <a:lnTo>
                    <a:pt x="4474421" y="0"/>
                  </a:lnTo>
                  <a:cubicBezTo>
                    <a:pt x="4509508" y="0"/>
                    <a:pt x="4537952" y="28444"/>
                    <a:pt x="4537952" y="63531"/>
                  </a:cubicBezTo>
                  <a:lnTo>
                    <a:pt x="4537952" y="7376536"/>
                  </a:lnTo>
                  <a:lnTo>
                    <a:pt x="0" y="7376536"/>
                  </a:lnTo>
                  <a:lnTo>
                    <a:pt x="0" y="63531"/>
                  </a:lnTo>
                  <a:cubicBezTo>
                    <a:pt x="0" y="28444"/>
                    <a:pt x="28444" y="0"/>
                    <a:pt x="63531" y="0"/>
                  </a:cubicBezTo>
                  <a:close/>
                </a:path>
              </a:pathLst>
            </a:cu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 name="Oval 9"/>
            <p:cNvSpPr/>
            <p:nvPr userDrawn="1"/>
          </p:nvSpPr>
          <p:spPr>
            <a:xfrm>
              <a:off x="4011886" y="2276809"/>
              <a:ext cx="129703" cy="1297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Rectangle: Rounded Corners 10"/>
            <p:cNvSpPr/>
            <p:nvPr userDrawn="1"/>
          </p:nvSpPr>
          <p:spPr>
            <a:xfrm flipV="1">
              <a:off x="4271035" y="2286638"/>
              <a:ext cx="879346" cy="110582"/>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Oval 11"/>
            <p:cNvSpPr/>
            <p:nvPr userDrawn="1"/>
          </p:nvSpPr>
          <p:spPr>
            <a:xfrm>
              <a:off x="4490302" y="1839164"/>
              <a:ext cx="181664" cy="1816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Title 1"/>
          <p:cNvSpPr>
            <a:spLocks noGrp="1"/>
          </p:cNvSpPr>
          <p:nvPr>
            <p:ph type="title" hasCustomPrompt="1"/>
          </p:nvPr>
        </p:nvSpPr>
        <p:spPr>
          <a:xfrm>
            <a:off x="8915204" y="2020829"/>
            <a:ext cx="7431650" cy="302618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22" name="Straight Connector 21"/>
          <p:cNvCxnSpPr/>
          <p:nvPr userDrawn="1"/>
        </p:nvCxnSpPr>
        <p:spPr>
          <a:xfrm>
            <a:off x="9022080" y="5141913"/>
            <a:ext cx="926592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5"/>
          <p:cNvSpPr>
            <a:spLocks noGrp="1"/>
          </p:cNvSpPr>
          <p:nvPr>
            <p:ph type="body" sz="quarter" idx="12" hasCustomPrompt="1"/>
          </p:nvPr>
        </p:nvSpPr>
        <p:spPr>
          <a:xfrm>
            <a:off x="8934254" y="5360988"/>
            <a:ext cx="7431650"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4" name="Picture Placeholder 6"/>
          <p:cNvSpPr>
            <a:spLocks noGrp="1"/>
          </p:cNvSpPr>
          <p:nvPr>
            <p:ph type="pic" sz="quarter" idx="15"/>
          </p:nvPr>
        </p:nvSpPr>
        <p:spPr>
          <a:xfrm>
            <a:off x="2342584" y="2947197"/>
            <a:ext cx="4500000" cy="7338216"/>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356453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right)">
                                      <p:cBhvr>
                                        <p:cTn id="14" dur="500"/>
                                        <p:tgtEl>
                                          <p:spTgt spid="22"/>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tmplLst>
          <p:tmpl>
            <p:tnLst>
              <p:par>
                <p:cTn presetID="10" presetClass="entr" presetSubtype="0" fill="hold" nodeType="afterEffect">
                  <p:stCondLst>
                    <p:cond delay="25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grpSp>
        <p:nvGrpSpPr>
          <p:cNvPr id="5" name="Group 4"/>
          <p:cNvGrpSpPr/>
          <p:nvPr userDrawn="1"/>
        </p:nvGrpSpPr>
        <p:grpSpPr>
          <a:xfrm>
            <a:off x="1956324" y="1418560"/>
            <a:ext cx="5261219" cy="7468265"/>
            <a:chOff x="3004457" y="476891"/>
            <a:chExt cx="5937704" cy="8428531"/>
          </a:xfrm>
        </p:grpSpPr>
        <p:sp>
          <p:nvSpPr>
            <p:cNvPr id="6" name="Rectangle: Rounded Corners 5"/>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Oval 6"/>
            <p:cNvSpPr/>
            <p:nvPr userDrawn="1"/>
          </p:nvSpPr>
          <p:spPr>
            <a:xfrm>
              <a:off x="5920703" y="774152"/>
              <a:ext cx="105212" cy="10521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a:p>
          </p:txBody>
        </p:sp>
        <p:sp>
          <p:nvSpPr>
            <p:cNvPr id="8" name="Oval 7"/>
            <p:cNvSpPr/>
            <p:nvPr userDrawn="1"/>
          </p:nvSpPr>
          <p:spPr>
            <a:xfrm>
              <a:off x="5796194" y="8303721"/>
              <a:ext cx="354231" cy="35423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a:p>
          </p:txBody>
        </p:sp>
        <p:sp>
          <p:nvSpPr>
            <p:cNvPr id="9" name="Rectangle: Rounded Corners 8"/>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Title 1"/>
          <p:cNvSpPr>
            <a:spLocks noGrp="1"/>
          </p:cNvSpPr>
          <p:nvPr>
            <p:ph type="title" hasCustomPrompt="1"/>
          </p:nvPr>
        </p:nvSpPr>
        <p:spPr>
          <a:xfrm>
            <a:off x="8915204" y="2104573"/>
            <a:ext cx="7431650" cy="294243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1" name="Straight Connector 10"/>
          <p:cNvCxnSpPr/>
          <p:nvPr userDrawn="1"/>
        </p:nvCxnSpPr>
        <p:spPr>
          <a:xfrm>
            <a:off x="9022080" y="5141913"/>
            <a:ext cx="926592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2" hasCustomPrompt="1"/>
          </p:nvPr>
        </p:nvSpPr>
        <p:spPr>
          <a:xfrm>
            <a:off x="8934254" y="5360988"/>
            <a:ext cx="7431650"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3" name="Picture Placeholder 6"/>
          <p:cNvSpPr>
            <a:spLocks noGrp="1"/>
          </p:cNvSpPr>
          <p:nvPr>
            <p:ph type="pic" sz="quarter" idx="15"/>
          </p:nvPr>
        </p:nvSpPr>
        <p:spPr>
          <a:xfrm>
            <a:off x="2306240" y="2104573"/>
            <a:ext cx="4572000" cy="6084000"/>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326984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right)">
                                      <p:cBhvr>
                                        <p:cTn id="14" dur="500"/>
                                        <p:tgtEl>
                                          <p:spTgt spid="11"/>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ppt_x"/>
                                          </p:val>
                                        </p:tav>
                                        <p:tav tm="100000">
                                          <p:val>
                                            <p:strVal val="#ppt_x"/>
                                          </p:val>
                                        </p:tav>
                                      </p:tavLst>
                                    </p:anim>
                                    <p:anim calcmode="lin" valueType="num">
                                      <p:cBhvr additive="base">
                                        <p:cTn id="18" dur="1000" fill="hold"/>
                                        <p:tgtEl>
                                          <p:spTgt spid="10"/>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tmplLst>
          <p:tmpl>
            <p:tnLst>
              <p:par>
                <p:cTn presetID="10" presetClass="entr" presetSubtype="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nd tex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3100" y="3349172"/>
            <a:ext cx="5854700" cy="2277311"/>
          </a:xfrm>
        </p:spPr>
        <p:txBody>
          <a:bodyPr anchor="b"/>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cxnSp>
        <p:nvCxnSpPr>
          <p:cNvPr id="6" name="Straight Connector 5"/>
          <p:cNvCxnSpPr/>
          <p:nvPr userDrawn="1"/>
        </p:nvCxnSpPr>
        <p:spPr>
          <a:xfrm flipV="1">
            <a:off x="8039100" y="1"/>
            <a:ext cx="0" cy="5422899"/>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3"/>
          </p:nvPr>
        </p:nvSpPr>
        <p:spPr>
          <a:xfrm>
            <a:off x="8280400" y="2803525"/>
            <a:ext cx="10007600" cy="2619375"/>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Text Placeholder 5"/>
          <p:cNvSpPr>
            <a:spLocks noGrp="1"/>
          </p:cNvSpPr>
          <p:nvPr>
            <p:ph type="body" sz="quarter" idx="12" hasCustomPrompt="1"/>
          </p:nvPr>
        </p:nvSpPr>
        <p:spPr>
          <a:xfrm>
            <a:off x="8191501" y="5655510"/>
            <a:ext cx="7073899" cy="2728077"/>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23108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ppt_x"/>
                                          </p:val>
                                        </p:tav>
                                        <p:tav tm="100000">
                                          <p:val>
                                            <p:strVal val="#ppt_x"/>
                                          </p:val>
                                        </p:tav>
                                      </p:tavLst>
                                    </p:anim>
                                    <p:anim calcmode="lin" valueType="num">
                                      <p:cBhvr additive="base">
                                        <p:cTn id="11" dur="1000" fill="hold"/>
                                        <p:tgtEl>
                                          <p:spTgt spid="2"/>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hone and tablet 1">
    <p:spTree>
      <p:nvGrpSpPr>
        <p:cNvPr id="1" name=""/>
        <p:cNvGrpSpPr/>
        <p:nvPr/>
      </p:nvGrpSpPr>
      <p:grpSpPr>
        <a:xfrm>
          <a:off x="0" y="0"/>
          <a:ext cx="0" cy="0"/>
          <a:chOff x="0" y="0"/>
          <a:chExt cx="0" cy="0"/>
        </a:xfrm>
      </p:grpSpPr>
      <p:cxnSp>
        <p:nvCxnSpPr>
          <p:cNvPr id="32" name="Straight Connector 31"/>
          <p:cNvCxnSpPr/>
          <p:nvPr userDrawn="1"/>
        </p:nvCxnSpPr>
        <p:spPr>
          <a:xfrm>
            <a:off x="1517651" y="5141913"/>
            <a:ext cx="7182707"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grpSp>
        <p:nvGrpSpPr>
          <p:cNvPr id="15" name="Group 14"/>
          <p:cNvGrpSpPr/>
          <p:nvPr userDrawn="1"/>
        </p:nvGrpSpPr>
        <p:grpSpPr>
          <a:xfrm>
            <a:off x="11083681" y="1398588"/>
            <a:ext cx="5261219" cy="7468265"/>
            <a:chOff x="3004457" y="476891"/>
            <a:chExt cx="5937704" cy="8428531"/>
          </a:xfrm>
        </p:grpSpPr>
        <p:sp>
          <p:nvSpPr>
            <p:cNvPr id="16" name="Rectangle: Rounded Corners 15"/>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Oval 16"/>
            <p:cNvSpPr/>
            <p:nvPr userDrawn="1"/>
          </p:nvSpPr>
          <p:spPr>
            <a:xfrm>
              <a:off x="5920703" y="774152"/>
              <a:ext cx="105212" cy="10521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a:p>
          </p:txBody>
        </p:sp>
        <p:sp>
          <p:nvSpPr>
            <p:cNvPr id="18" name="Oval 17"/>
            <p:cNvSpPr/>
            <p:nvPr userDrawn="1"/>
          </p:nvSpPr>
          <p:spPr>
            <a:xfrm>
              <a:off x="5796194" y="8303721"/>
              <a:ext cx="354231" cy="35423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a:p>
          </p:txBody>
        </p:sp>
        <p:sp>
          <p:nvSpPr>
            <p:cNvPr id="19" name="Rectangle: Rounded Corners 18"/>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Group 19"/>
          <p:cNvGrpSpPr/>
          <p:nvPr userDrawn="1"/>
        </p:nvGrpSpPr>
        <p:grpSpPr>
          <a:xfrm>
            <a:off x="8700358" y="3270250"/>
            <a:ext cx="2690898" cy="5616575"/>
            <a:chOff x="2791402" y="1050114"/>
            <a:chExt cx="3909098" cy="8159261"/>
          </a:xfrm>
        </p:grpSpPr>
        <p:sp>
          <p:nvSpPr>
            <p:cNvPr id="21" name="Rectangle 20"/>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Rectangle 21"/>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Rectangle: Rounded Corners 22"/>
            <p:cNvSpPr/>
            <p:nvPr userDrawn="1"/>
          </p:nvSpPr>
          <p:spPr>
            <a:xfrm>
              <a:off x="2831885" y="1050114"/>
              <a:ext cx="3868615" cy="8159261"/>
            </a:xfrm>
            <a:prstGeom prst="roundRect">
              <a:avLst>
                <a:gd name="adj" fmla="val 13394"/>
              </a:avLst>
            </a:prstGeom>
            <a:solidFill>
              <a:srgbClr val="F8F8F8"/>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Rectangle: Rounded Corners 23"/>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Oval 24"/>
            <p:cNvSpPr/>
            <p:nvPr userDrawn="1"/>
          </p:nvSpPr>
          <p:spPr>
            <a:xfrm>
              <a:off x="4348798" y="1694059"/>
              <a:ext cx="95103" cy="951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Rectangle: Rounded Corners 25"/>
            <p:cNvSpPr/>
            <p:nvPr userDrawn="1"/>
          </p:nvSpPr>
          <p:spPr>
            <a:xfrm flipV="1">
              <a:off x="4538816" y="1701266"/>
              <a:ext cx="644770" cy="81083"/>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Oval 26"/>
            <p:cNvSpPr/>
            <p:nvPr userDrawn="1"/>
          </p:nvSpPr>
          <p:spPr>
            <a:xfrm>
              <a:off x="4699591" y="1373161"/>
              <a:ext cx="133203" cy="1332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Oval 27"/>
            <p:cNvSpPr/>
            <p:nvPr userDrawn="1"/>
          </p:nvSpPr>
          <p:spPr>
            <a:xfrm>
              <a:off x="4420522" y="8297836"/>
              <a:ext cx="691341" cy="69134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1" name="Title 1"/>
          <p:cNvSpPr>
            <a:spLocks noGrp="1"/>
          </p:cNvSpPr>
          <p:nvPr>
            <p:ph type="title" hasCustomPrompt="1"/>
          </p:nvPr>
        </p:nvSpPr>
        <p:spPr>
          <a:xfrm>
            <a:off x="1403351" y="1398589"/>
            <a:ext cx="5111750"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3" name="Text Placeholder 5"/>
          <p:cNvSpPr>
            <a:spLocks noGrp="1"/>
          </p:cNvSpPr>
          <p:nvPr>
            <p:ph type="body" sz="quarter" idx="12" hasCustomPrompt="1"/>
          </p:nvPr>
        </p:nvSpPr>
        <p:spPr>
          <a:xfrm>
            <a:off x="1422400" y="5360988"/>
            <a:ext cx="5092700"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5" name="Picture Placeholder 6"/>
          <p:cNvSpPr>
            <a:spLocks noGrp="1"/>
          </p:cNvSpPr>
          <p:nvPr>
            <p:ph type="pic" sz="quarter" idx="15"/>
          </p:nvPr>
        </p:nvSpPr>
        <p:spPr>
          <a:xfrm>
            <a:off x="11445875" y="2104573"/>
            <a:ext cx="4572000" cy="6084000"/>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6" name="Picture Placeholder 6"/>
          <p:cNvSpPr>
            <a:spLocks noGrp="1"/>
          </p:cNvSpPr>
          <p:nvPr>
            <p:ph type="pic" sz="quarter" idx="16"/>
          </p:nvPr>
        </p:nvSpPr>
        <p:spPr>
          <a:xfrm>
            <a:off x="8939982" y="4062573"/>
            <a:ext cx="2220143" cy="4027615"/>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32137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par>
                          <p:cTn id="18" fill="hold">
                            <p:stCondLst>
                              <p:cond delay="1000"/>
                            </p:stCondLst>
                            <p:childTnLst>
                              <p:par>
                                <p:cTn id="19" presetID="22" presetClass="entr" presetSubtype="2"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right)">
                                      <p:cBhvr>
                                        <p:cTn id="21" dur="500"/>
                                        <p:tgtEl>
                                          <p:spTgt spid="32"/>
                                        </p:tgtEl>
                                      </p:cBhvr>
                                    </p:animEffect>
                                  </p:childTnLst>
                                </p:cTn>
                              </p:par>
                              <p:par>
                                <p:cTn id="22" presetID="2" presetClass="entr" presetSubtype="1" decel="100000" fill="hold" grpId="0" nodeType="withEffect">
                                  <p:stCondLst>
                                    <p:cond delay="250"/>
                                  </p:stCondLst>
                                  <p:iterate type="wd">
                                    <p:tmPct val="10000"/>
                                  </p:iterate>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1000" fill="hold"/>
                                        <p:tgtEl>
                                          <p:spTgt spid="31"/>
                                        </p:tgtEl>
                                        <p:attrNameLst>
                                          <p:attrName>ppt_x</p:attrName>
                                        </p:attrNameLst>
                                      </p:cBhvr>
                                      <p:tavLst>
                                        <p:tav tm="0">
                                          <p:val>
                                            <p:strVal val="#ppt_x"/>
                                          </p:val>
                                        </p:tav>
                                        <p:tav tm="100000">
                                          <p:val>
                                            <p:strVal val="#ppt_x"/>
                                          </p:val>
                                        </p:tav>
                                      </p:tavLst>
                                    </p:anim>
                                    <p:anim calcmode="lin" valueType="num">
                                      <p:cBhvr additive="base">
                                        <p:cTn id="25" dur="1000" fill="hold"/>
                                        <p:tgtEl>
                                          <p:spTgt spid="31"/>
                                        </p:tgtEl>
                                        <p:attrNameLst>
                                          <p:attrName>ppt_y</p:attrName>
                                        </p:attrNameLst>
                                      </p:cBhvr>
                                      <p:tavLst>
                                        <p:tav tm="0">
                                          <p:val>
                                            <p:strVal val="0-#ppt_h/2"/>
                                          </p:val>
                                        </p:tav>
                                        <p:tav tm="100000">
                                          <p:val>
                                            <p:strVal val="#ppt_y"/>
                                          </p:val>
                                        </p:tav>
                                      </p:tavLst>
                                    </p:anim>
                                  </p:childTnLst>
                                </p:cTn>
                              </p:par>
                            </p:childTnLst>
                          </p:cTn>
                        </p:par>
                        <p:par>
                          <p:cTn id="26" fill="hold">
                            <p:stCondLst>
                              <p:cond delay="2550"/>
                            </p:stCondLst>
                            <p:childTnLst>
                              <p:par>
                                <p:cTn id="27" presetID="10" presetClass="entr" presetSubtype="0" fill="hold" grpId="0" nodeType="afterEffect">
                                  <p:stCondLst>
                                    <p:cond delay="25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tmplLst>
          <p:tmpl>
            <p:tnLst>
              <p:par>
                <p:cTn presetID="10" presetClass="entr" presetSubtype="0" fill="hold" nodeType="afterEffect">
                  <p:stCondLst>
                    <p:cond delay="2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5" grpId="0" animBg="1"/>
      <p:bldP spid="36"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ne and tablet 2">
    <p:bg>
      <p:bgPr>
        <a:solidFill>
          <a:schemeClr val="tx1"/>
        </a:solidFill>
        <a:effectLst/>
      </p:bgPr>
    </p:bg>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a:xfrm>
            <a:off x="11169650" y="9616425"/>
            <a:ext cx="6781800" cy="547603"/>
          </a:xfrm>
        </p:spPr>
        <p:txBody>
          <a:bodyPr/>
          <a:lstStyle/>
          <a:p>
            <a:r>
              <a:rPr kumimoji="1" lang="en-US" altLang="ja-JP"/>
              <a:t>The Power of PowerPoint - thepopp.com</a:t>
            </a:r>
            <a:endParaRPr kumimoji="1" lang="ja-JP" altLang="en-US" dirty="0"/>
          </a:p>
        </p:txBody>
      </p:sp>
      <p:sp>
        <p:nvSpPr>
          <p:cNvPr id="6" name="Slide Number Placeholder 3"/>
          <p:cNvSpPr>
            <a:spLocks noGrp="1"/>
          </p:cNvSpPr>
          <p:nvPr>
            <p:ph type="sldNum" sz="quarter" idx="11"/>
          </p:nvPr>
        </p:nvSpPr>
        <p:spPr>
          <a:xfrm>
            <a:off x="16757650" y="8877368"/>
            <a:ext cx="1219200" cy="1012858"/>
          </a:xfrm>
        </p:spPr>
        <p:txBody>
          <a:bodyPr/>
          <a:lstStyle>
            <a:lvl1pPr>
              <a:defRPr>
                <a:solidFill>
                  <a:schemeClr val="tx2"/>
                </a:solidFill>
              </a:defRPr>
            </a:lvl1pPr>
          </a:lstStyle>
          <a:p>
            <a:fld id="{B54AD89C-DF1E-4948-B597-5DD47B34A9CA}" type="slidenum">
              <a:rPr kumimoji="1" lang="ja-JP" altLang="en-US" smtClean="0"/>
              <a:pPr/>
              <a:t>‹#›</a:t>
            </a:fld>
            <a:endParaRPr kumimoji="1" lang="ja-JP" altLang="en-US" dirty="0"/>
          </a:p>
        </p:txBody>
      </p:sp>
      <p:cxnSp>
        <p:nvCxnSpPr>
          <p:cNvPr id="42" name="Straight Connector 41"/>
          <p:cNvCxnSpPr/>
          <p:nvPr userDrawn="1"/>
        </p:nvCxnSpPr>
        <p:spPr>
          <a:xfrm>
            <a:off x="1517651" y="5141913"/>
            <a:ext cx="72105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43" name="Group 42"/>
          <p:cNvGrpSpPr/>
          <p:nvPr userDrawn="1"/>
        </p:nvGrpSpPr>
        <p:grpSpPr>
          <a:xfrm>
            <a:off x="11083681" y="1398588"/>
            <a:ext cx="5261219" cy="7468265"/>
            <a:chOff x="3004457" y="476891"/>
            <a:chExt cx="5937704" cy="8428531"/>
          </a:xfrm>
        </p:grpSpPr>
        <p:sp>
          <p:nvSpPr>
            <p:cNvPr id="44" name="Rectangle: Rounded Corners 43"/>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Oval 44"/>
            <p:cNvSpPr/>
            <p:nvPr userDrawn="1"/>
          </p:nvSpPr>
          <p:spPr>
            <a:xfrm>
              <a:off x="5920703" y="774152"/>
              <a:ext cx="105212" cy="10521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a:p>
          </p:txBody>
        </p:sp>
        <p:sp>
          <p:nvSpPr>
            <p:cNvPr id="46" name="Oval 45"/>
            <p:cNvSpPr/>
            <p:nvPr userDrawn="1"/>
          </p:nvSpPr>
          <p:spPr>
            <a:xfrm>
              <a:off x="5796194" y="8303721"/>
              <a:ext cx="354231" cy="35423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a:p>
          </p:txBody>
        </p:sp>
        <p:sp>
          <p:nvSpPr>
            <p:cNvPr id="47" name="Rectangle: Rounded Corners 46"/>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8" name="Group 47"/>
          <p:cNvGrpSpPr/>
          <p:nvPr userDrawn="1"/>
        </p:nvGrpSpPr>
        <p:grpSpPr>
          <a:xfrm>
            <a:off x="8700358" y="3270250"/>
            <a:ext cx="2690898" cy="5616575"/>
            <a:chOff x="2791402" y="1050114"/>
            <a:chExt cx="3909098" cy="8159261"/>
          </a:xfrm>
        </p:grpSpPr>
        <p:sp>
          <p:nvSpPr>
            <p:cNvPr id="49" name="Rectangle 48"/>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Rectangle 49"/>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Rectangle: Rounded Corners 50"/>
            <p:cNvSpPr/>
            <p:nvPr userDrawn="1"/>
          </p:nvSpPr>
          <p:spPr>
            <a:xfrm>
              <a:off x="2831885" y="1050114"/>
              <a:ext cx="3868615" cy="8159261"/>
            </a:xfrm>
            <a:prstGeom prst="roundRect">
              <a:avLst>
                <a:gd name="adj" fmla="val 13394"/>
              </a:avLst>
            </a:prstGeom>
            <a:solidFill>
              <a:srgbClr val="F8F8F8"/>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Rectangle: Rounded Corners 51"/>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Oval 52"/>
            <p:cNvSpPr/>
            <p:nvPr userDrawn="1"/>
          </p:nvSpPr>
          <p:spPr>
            <a:xfrm>
              <a:off x="4348798" y="1694059"/>
              <a:ext cx="95103" cy="951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Rectangle: Rounded Corners 53"/>
            <p:cNvSpPr/>
            <p:nvPr userDrawn="1"/>
          </p:nvSpPr>
          <p:spPr>
            <a:xfrm flipV="1">
              <a:off x="4538816" y="1701266"/>
              <a:ext cx="644770" cy="81083"/>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Oval 54"/>
            <p:cNvSpPr/>
            <p:nvPr userDrawn="1"/>
          </p:nvSpPr>
          <p:spPr>
            <a:xfrm>
              <a:off x="4699591" y="1373161"/>
              <a:ext cx="133203" cy="1332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Oval 55"/>
            <p:cNvSpPr/>
            <p:nvPr userDrawn="1"/>
          </p:nvSpPr>
          <p:spPr>
            <a:xfrm>
              <a:off x="4420522" y="8297836"/>
              <a:ext cx="691341" cy="69134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7" name="Title 1"/>
          <p:cNvSpPr>
            <a:spLocks noGrp="1"/>
          </p:cNvSpPr>
          <p:nvPr>
            <p:ph type="title" hasCustomPrompt="1"/>
          </p:nvPr>
        </p:nvSpPr>
        <p:spPr>
          <a:xfrm>
            <a:off x="1403351" y="1398589"/>
            <a:ext cx="5111750"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58" name="Text Placeholder 5"/>
          <p:cNvSpPr>
            <a:spLocks noGrp="1"/>
          </p:cNvSpPr>
          <p:nvPr>
            <p:ph type="body" sz="quarter" idx="12" hasCustomPrompt="1"/>
          </p:nvPr>
        </p:nvSpPr>
        <p:spPr>
          <a:xfrm>
            <a:off x="1422400" y="5360988"/>
            <a:ext cx="5092700" cy="3022600"/>
          </a:xfrm>
        </p:spPr>
        <p:txBody>
          <a:bodyPr anchor="t"/>
          <a:lstStyle>
            <a:lvl1pPr marL="0" indent="0" algn="just">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9" name="Picture Placeholder 6"/>
          <p:cNvSpPr>
            <a:spLocks noGrp="1"/>
          </p:cNvSpPr>
          <p:nvPr>
            <p:ph type="pic" sz="quarter" idx="15"/>
          </p:nvPr>
        </p:nvSpPr>
        <p:spPr>
          <a:xfrm>
            <a:off x="11445875" y="2104573"/>
            <a:ext cx="4572000" cy="6084000"/>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0" name="Picture Placeholder 6"/>
          <p:cNvSpPr>
            <a:spLocks noGrp="1"/>
          </p:cNvSpPr>
          <p:nvPr>
            <p:ph type="pic" sz="quarter" idx="16"/>
          </p:nvPr>
        </p:nvSpPr>
        <p:spPr>
          <a:xfrm>
            <a:off x="8939982" y="4062573"/>
            <a:ext cx="2220143" cy="4027615"/>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81626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childTnLst>
                          </p:cTn>
                        </p:par>
                        <p:par>
                          <p:cTn id="18" fill="hold">
                            <p:stCondLst>
                              <p:cond delay="1000"/>
                            </p:stCondLst>
                            <p:childTnLst>
                              <p:par>
                                <p:cTn id="19" presetID="22" presetClass="entr" presetSubtype="2"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right)">
                                      <p:cBhvr>
                                        <p:cTn id="21" dur="500"/>
                                        <p:tgtEl>
                                          <p:spTgt spid="42"/>
                                        </p:tgtEl>
                                      </p:cBhvr>
                                    </p:animEffect>
                                  </p:childTnLst>
                                </p:cTn>
                              </p:par>
                              <p:par>
                                <p:cTn id="22" presetID="2" presetClass="entr" presetSubtype="1" decel="100000" fill="hold" grpId="0" nodeType="withEffect">
                                  <p:stCondLst>
                                    <p:cond delay="250"/>
                                  </p:stCondLst>
                                  <p:iterate type="wd">
                                    <p:tmPct val="10000"/>
                                  </p:iterate>
                                  <p:childTnLst>
                                    <p:set>
                                      <p:cBhvr>
                                        <p:cTn id="23" dur="1" fill="hold">
                                          <p:stCondLst>
                                            <p:cond delay="0"/>
                                          </p:stCondLst>
                                        </p:cTn>
                                        <p:tgtEl>
                                          <p:spTgt spid="57"/>
                                        </p:tgtEl>
                                        <p:attrNameLst>
                                          <p:attrName>style.visibility</p:attrName>
                                        </p:attrNameLst>
                                      </p:cBhvr>
                                      <p:to>
                                        <p:strVal val="visible"/>
                                      </p:to>
                                    </p:set>
                                    <p:anim calcmode="lin" valueType="num">
                                      <p:cBhvr additive="base">
                                        <p:cTn id="24" dur="1000" fill="hold"/>
                                        <p:tgtEl>
                                          <p:spTgt spid="57"/>
                                        </p:tgtEl>
                                        <p:attrNameLst>
                                          <p:attrName>ppt_x</p:attrName>
                                        </p:attrNameLst>
                                      </p:cBhvr>
                                      <p:tavLst>
                                        <p:tav tm="0">
                                          <p:val>
                                            <p:strVal val="#ppt_x"/>
                                          </p:val>
                                        </p:tav>
                                        <p:tav tm="100000">
                                          <p:val>
                                            <p:strVal val="#ppt_x"/>
                                          </p:val>
                                        </p:tav>
                                      </p:tavLst>
                                    </p:anim>
                                    <p:anim calcmode="lin" valueType="num">
                                      <p:cBhvr additive="base">
                                        <p:cTn id="25" dur="1000" fill="hold"/>
                                        <p:tgtEl>
                                          <p:spTgt spid="57"/>
                                        </p:tgtEl>
                                        <p:attrNameLst>
                                          <p:attrName>ppt_y</p:attrName>
                                        </p:attrNameLst>
                                      </p:cBhvr>
                                      <p:tavLst>
                                        <p:tav tm="0">
                                          <p:val>
                                            <p:strVal val="0-#ppt_h/2"/>
                                          </p:val>
                                        </p:tav>
                                        <p:tav tm="100000">
                                          <p:val>
                                            <p:strVal val="#ppt_y"/>
                                          </p:val>
                                        </p:tav>
                                      </p:tavLst>
                                    </p:anim>
                                  </p:childTnLst>
                                </p:cTn>
                              </p:par>
                            </p:childTnLst>
                          </p:cTn>
                        </p:par>
                        <p:par>
                          <p:cTn id="26" fill="hold">
                            <p:stCondLst>
                              <p:cond delay="2550"/>
                            </p:stCondLst>
                            <p:childTnLst>
                              <p:par>
                                <p:cTn id="27" presetID="10" presetClass="entr" presetSubtype="0" fill="hold" grpId="0" nodeType="afterEffect">
                                  <p:stCondLst>
                                    <p:cond delay="25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tmplLst>
          <p:tmpl>
            <p:tnLst>
              <p:par>
                <p:cTn presetID="10" presetClass="entr" presetSubtype="0" fill="hold" nodeType="afterEffect">
                  <p:stCondLst>
                    <p:cond delay="25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animBg="1"/>
      <p:bldP spid="60"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aptop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grpSp>
        <p:nvGrpSpPr>
          <p:cNvPr id="5" name="Group 4"/>
          <p:cNvGrpSpPr/>
          <p:nvPr userDrawn="1"/>
        </p:nvGrpSpPr>
        <p:grpSpPr>
          <a:xfrm>
            <a:off x="1403350" y="2556257"/>
            <a:ext cx="9050416" cy="5171312"/>
            <a:chOff x="1320800" y="1790165"/>
            <a:chExt cx="10669666" cy="6096534"/>
          </a:xfrm>
        </p:grpSpPr>
        <p:sp>
          <p:nvSpPr>
            <p:cNvPr id="6" name="Rectangle: Rounded Corners 5"/>
            <p:cNvSpPr/>
            <p:nvPr/>
          </p:nvSpPr>
          <p:spPr>
            <a:xfrm>
              <a:off x="2342657" y="1790165"/>
              <a:ext cx="8635566" cy="6071101"/>
            </a:xfrm>
            <a:prstGeom prst="roundRect">
              <a:avLst>
                <a:gd name="adj" fmla="val 4479"/>
              </a:avLst>
            </a:prstGeom>
            <a:solidFill>
              <a:srgbClr val="1C1C1C"/>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Freeform: Shape 6"/>
            <p:cNvSpPr/>
            <p:nvPr/>
          </p:nvSpPr>
          <p:spPr>
            <a:xfrm>
              <a:off x="1321705" y="7765770"/>
              <a:ext cx="10667856" cy="120929"/>
            </a:xfrm>
            <a:custGeom>
              <a:avLst/>
              <a:gdLst>
                <a:gd name="connsiteX0" fmla="*/ 0 w 12407609"/>
                <a:gd name="connsiteY0" fmla="*/ 0 h 140651"/>
                <a:gd name="connsiteX1" fmla="*/ 54798 w 12407609"/>
                <a:gd name="connsiteY1" fmla="*/ 2767 h 140651"/>
                <a:gd name="connsiteX2" fmla="*/ 12407609 w 12407609"/>
                <a:gd name="connsiteY2" fmla="*/ 2767 h 140651"/>
                <a:gd name="connsiteX3" fmla="*/ 12326342 w 12407609"/>
                <a:gd name="connsiteY3" fmla="*/ 41916 h 140651"/>
                <a:gd name="connsiteX4" fmla="*/ 11837287 w 12407609"/>
                <a:gd name="connsiteY4" fmla="*/ 140651 h 140651"/>
                <a:gd name="connsiteX5" fmla="*/ 576066 w 12407609"/>
                <a:gd name="connsiteY5" fmla="*/ 140651 h 140651"/>
                <a:gd name="connsiteX6" fmla="*/ 87012 w 12407609"/>
                <a:gd name="connsiteY6" fmla="*/ 41916 h 1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7609" h="140651">
                  <a:moveTo>
                    <a:pt x="0" y="0"/>
                  </a:moveTo>
                  <a:lnTo>
                    <a:pt x="54798" y="2767"/>
                  </a:lnTo>
                  <a:lnTo>
                    <a:pt x="12407609" y="2767"/>
                  </a:lnTo>
                  <a:lnTo>
                    <a:pt x="12326342" y="41916"/>
                  </a:lnTo>
                  <a:cubicBezTo>
                    <a:pt x="12176026" y="105494"/>
                    <a:pt x="12010762" y="140651"/>
                    <a:pt x="11837287" y="140651"/>
                  </a:cubicBezTo>
                  <a:lnTo>
                    <a:pt x="576066" y="140651"/>
                  </a:lnTo>
                  <a:cubicBezTo>
                    <a:pt x="402591" y="140651"/>
                    <a:pt x="237327" y="105494"/>
                    <a:pt x="87012" y="41916"/>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8" name="Rectangle: Rounded Corners 7"/>
            <p:cNvSpPr/>
            <p:nvPr/>
          </p:nvSpPr>
          <p:spPr>
            <a:xfrm>
              <a:off x="1320800" y="7666147"/>
              <a:ext cx="10669666" cy="102001"/>
            </a:xfrm>
            <a:prstGeom prst="roundRect">
              <a:avLst/>
            </a:prstGeom>
            <a:solidFill>
              <a:srgbClr val="B2B2B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Freeform: Shape 8"/>
            <p:cNvSpPr/>
            <p:nvPr/>
          </p:nvSpPr>
          <p:spPr>
            <a:xfrm>
              <a:off x="5830616" y="7666148"/>
              <a:ext cx="1650037" cy="71543"/>
            </a:xfrm>
            <a:custGeom>
              <a:avLst/>
              <a:gdLst>
                <a:gd name="connsiteX0" fmla="*/ 0 w 1919131"/>
                <a:gd name="connsiteY0" fmla="*/ 0 h 83211"/>
                <a:gd name="connsiteX1" fmla="*/ 1919131 w 1919131"/>
                <a:gd name="connsiteY1" fmla="*/ 0 h 83211"/>
                <a:gd name="connsiteX2" fmla="*/ 1916033 w 1919131"/>
                <a:gd name="connsiteY2" fmla="*/ 15344 h 83211"/>
                <a:gd name="connsiteX3" fmla="*/ 1813646 w 1919131"/>
                <a:gd name="connsiteY3" fmla="*/ 83211 h 83211"/>
                <a:gd name="connsiteX4" fmla="*/ 105484 w 1919131"/>
                <a:gd name="connsiteY4" fmla="*/ 83211 h 83211"/>
                <a:gd name="connsiteX5" fmla="*/ 3098 w 1919131"/>
                <a:gd name="connsiteY5" fmla="*/ 15344 h 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131" h="83211">
                  <a:moveTo>
                    <a:pt x="0" y="0"/>
                  </a:moveTo>
                  <a:lnTo>
                    <a:pt x="1919131" y="0"/>
                  </a:lnTo>
                  <a:lnTo>
                    <a:pt x="1916033" y="15344"/>
                  </a:lnTo>
                  <a:cubicBezTo>
                    <a:pt x="1899164" y="55227"/>
                    <a:pt x="1859673" y="83211"/>
                    <a:pt x="1813646" y="83211"/>
                  </a:cubicBezTo>
                  <a:lnTo>
                    <a:pt x="105484" y="83211"/>
                  </a:lnTo>
                  <a:cubicBezTo>
                    <a:pt x="59458" y="83211"/>
                    <a:pt x="19967" y="55227"/>
                    <a:pt x="3098" y="15344"/>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Rectangle: Rounded Corners 9"/>
            <p:cNvSpPr/>
            <p:nvPr/>
          </p:nvSpPr>
          <p:spPr>
            <a:xfrm>
              <a:off x="2654660" y="2200716"/>
              <a:ext cx="8019384" cy="5003836"/>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1" name="Title 1"/>
          <p:cNvSpPr>
            <a:spLocks noGrp="1"/>
          </p:cNvSpPr>
          <p:nvPr>
            <p:ph type="title" hasCustomPrompt="1"/>
          </p:nvPr>
        </p:nvSpPr>
        <p:spPr>
          <a:xfrm>
            <a:off x="11160125" y="2235201"/>
            <a:ext cx="5165725" cy="2811808"/>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2" name="Straight Connector 11"/>
          <p:cNvCxnSpPr/>
          <p:nvPr userDrawn="1"/>
        </p:nvCxnSpPr>
        <p:spPr>
          <a:xfrm>
            <a:off x="11267001" y="5141913"/>
            <a:ext cx="7020999"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5"/>
          <p:cNvSpPr>
            <a:spLocks noGrp="1"/>
          </p:cNvSpPr>
          <p:nvPr>
            <p:ph type="body" sz="quarter" idx="12" hasCustomPrompt="1"/>
          </p:nvPr>
        </p:nvSpPr>
        <p:spPr>
          <a:xfrm>
            <a:off x="11179175" y="5360988"/>
            <a:ext cx="5165725"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5" name="Picture Placeholder 6"/>
          <p:cNvSpPr>
            <a:spLocks noGrp="1"/>
          </p:cNvSpPr>
          <p:nvPr>
            <p:ph type="pic" sz="quarter" idx="15"/>
          </p:nvPr>
        </p:nvSpPr>
        <p:spPr>
          <a:xfrm>
            <a:off x="2561991" y="2939672"/>
            <a:ext cx="6775136" cy="4209274"/>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388143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5"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aptop and phone 1">
    <p:spTree>
      <p:nvGrpSpPr>
        <p:cNvPr id="1" name=""/>
        <p:cNvGrpSpPr/>
        <p:nvPr/>
      </p:nvGrpSpPr>
      <p:grpSpPr>
        <a:xfrm>
          <a:off x="0" y="0"/>
          <a:ext cx="0" cy="0"/>
          <a:chOff x="0" y="0"/>
          <a:chExt cx="0" cy="0"/>
        </a:xfrm>
      </p:grpSpPr>
      <p:grpSp>
        <p:nvGrpSpPr>
          <p:cNvPr id="12" name="Group 11"/>
          <p:cNvGrpSpPr/>
          <p:nvPr userDrawn="1"/>
        </p:nvGrpSpPr>
        <p:grpSpPr>
          <a:xfrm>
            <a:off x="11832678" y="2222865"/>
            <a:ext cx="2109987" cy="4404069"/>
            <a:chOff x="2791402" y="1050114"/>
            <a:chExt cx="3909098" cy="8159261"/>
          </a:xfrm>
        </p:grpSpPr>
        <p:sp>
          <p:nvSpPr>
            <p:cNvPr id="13" name="Rectangle 12"/>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13"/>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Rectangle: Rounded Corners 14"/>
            <p:cNvSpPr/>
            <p:nvPr userDrawn="1"/>
          </p:nvSpPr>
          <p:spPr>
            <a:xfrm>
              <a:off x="2831885" y="1050114"/>
              <a:ext cx="3868615" cy="8159261"/>
            </a:xfrm>
            <a:prstGeom prst="roundRect">
              <a:avLst>
                <a:gd name="adj" fmla="val 13394"/>
              </a:avLst>
            </a:prstGeom>
            <a:solidFill>
              <a:schemeClr val="tx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Rectangle: Rounded Corners 15"/>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Oval 16"/>
            <p:cNvSpPr/>
            <p:nvPr userDrawn="1"/>
          </p:nvSpPr>
          <p:spPr>
            <a:xfrm>
              <a:off x="4348798" y="1694059"/>
              <a:ext cx="95103" cy="951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Rectangle: Rounded Corners 17"/>
            <p:cNvSpPr/>
            <p:nvPr userDrawn="1"/>
          </p:nvSpPr>
          <p:spPr>
            <a:xfrm flipV="1">
              <a:off x="4538816" y="1701266"/>
              <a:ext cx="644770" cy="81083"/>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Oval 18"/>
            <p:cNvSpPr/>
            <p:nvPr userDrawn="1"/>
          </p:nvSpPr>
          <p:spPr>
            <a:xfrm>
              <a:off x="4699591" y="1373161"/>
              <a:ext cx="133203" cy="1332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Oval 19"/>
            <p:cNvSpPr/>
            <p:nvPr userDrawn="1"/>
          </p:nvSpPr>
          <p:spPr>
            <a:xfrm>
              <a:off x="4420522" y="8297836"/>
              <a:ext cx="691341" cy="69134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grpSp>
        <p:nvGrpSpPr>
          <p:cNvPr id="5" name="Group 4"/>
          <p:cNvGrpSpPr/>
          <p:nvPr userDrawn="1"/>
        </p:nvGrpSpPr>
        <p:grpSpPr>
          <a:xfrm>
            <a:off x="3584809" y="1477195"/>
            <a:ext cx="9050416" cy="5171312"/>
            <a:chOff x="1320800" y="1790165"/>
            <a:chExt cx="10669666" cy="6096534"/>
          </a:xfrm>
        </p:grpSpPr>
        <p:sp>
          <p:nvSpPr>
            <p:cNvPr id="6" name="Rectangle: Rounded Corners 5"/>
            <p:cNvSpPr/>
            <p:nvPr/>
          </p:nvSpPr>
          <p:spPr>
            <a:xfrm>
              <a:off x="2342657" y="1790165"/>
              <a:ext cx="8635566" cy="6071101"/>
            </a:xfrm>
            <a:prstGeom prst="roundRect">
              <a:avLst>
                <a:gd name="adj" fmla="val 4479"/>
              </a:avLst>
            </a:prstGeom>
            <a:solidFill>
              <a:schemeClr val="tx1"/>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Freeform: Shape 6"/>
            <p:cNvSpPr/>
            <p:nvPr/>
          </p:nvSpPr>
          <p:spPr>
            <a:xfrm>
              <a:off x="1321705" y="7765770"/>
              <a:ext cx="10667856" cy="120929"/>
            </a:xfrm>
            <a:custGeom>
              <a:avLst/>
              <a:gdLst>
                <a:gd name="connsiteX0" fmla="*/ 0 w 12407609"/>
                <a:gd name="connsiteY0" fmla="*/ 0 h 140651"/>
                <a:gd name="connsiteX1" fmla="*/ 54798 w 12407609"/>
                <a:gd name="connsiteY1" fmla="*/ 2767 h 140651"/>
                <a:gd name="connsiteX2" fmla="*/ 12407609 w 12407609"/>
                <a:gd name="connsiteY2" fmla="*/ 2767 h 140651"/>
                <a:gd name="connsiteX3" fmla="*/ 12326342 w 12407609"/>
                <a:gd name="connsiteY3" fmla="*/ 41916 h 140651"/>
                <a:gd name="connsiteX4" fmla="*/ 11837287 w 12407609"/>
                <a:gd name="connsiteY4" fmla="*/ 140651 h 140651"/>
                <a:gd name="connsiteX5" fmla="*/ 576066 w 12407609"/>
                <a:gd name="connsiteY5" fmla="*/ 140651 h 140651"/>
                <a:gd name="connsiteX6" fmla="*/ 87012 w 12407609"/>
                <a:gd name="connsiteY6" fmla="*/ 41916 h 1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7609" h="140651">
                  <a:moveTo>
                    <a:pt x="0" y="0"/>
                  </a:moveTo>
                  <a:lnTo>
                    <a:pt x="54798" y="2767"/>
                  </a:lnTo>
                  <a:lnTo>
                    <a:pt x="12407609" y="2767"/>
                  </a:lnTo>
                  <a:lnTo>
                    <a:pt x="12326342" y="41916"/>
                  </a:lnTo>
                  <a:cubicBezTo>
                    <a:pt x="12176026" y="105494"/>
                    <a:pt x="12010762" y="140651"/>
                    <a:pt x="11837287" y="140651"/>
                  </a:cubicBezTo>
                  <a:lnTo>
                    <a:pt x="576066" y="140651"/>
                  </a:lnTo>
                  <a:cubicBezTo>
                    <a:pt x="402591" y="140651"/>
                    <a:pt x="237327" y="105494"/>
                    <a:pt x="87012" y="41916"/>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8" name="Rectangle: Rounded Corners 7"/>
            <p:cNvSpPr/>
            <p:nvPr/>
          </p:nvSpPr>
          <p:spPr>
            <a:xfrm>
              <a:off x="1320800" y="7666147"/>
              <a:ext cx="10669666" cy="102001"/>
            </a:xfrm>
            <a:prstGeom prst="roundRect">
              <a:avLst/>
            </a:prstGeom>
            <a:solidFill>
              <a:srgbClr val="B2B2B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Freeform: Shape 8"/>
            <p:cNvSpPr/>
            <p:nvPr/>
          </p:nvSpPr>
          <p:spPr>
            <a:xfrm>
              <a:off x="5830616" y="7666148"/>
              <a:ext cx="1650037" cy="71543"/>
            </a:xfrm>
            <a:custGeom>
              <a:avLst/>
              <a:gdLst>
                <a:gd name="connsiteX0" fmla="*/ 0 w 1919131"/>
                <a:gd name="connsiteY0" fmla="*/ 0 h 83211"/>
                <a:gd name="connsiteX1" fmla="*/ 1919131 w 1919131"/>
                <a:gd name="connsiteY1" fmla="*/ 0 h 83211"/>
                <a:gd name="connsiteX2" fmla="*/ 1916033 w 1919131"/>
                <a:gd name="connsiteY2" fmla="*/ 15344 h 83211"/>
                <a:gd name="connsiteX3" fmla="*/ 1813646 w 1919131"/>
                <a:gd name="connsiteY3" fmla="*/ 83211 h 83211"/>
                <a:gd name="connsiteX4" fmla="*/ 105484 w 1919131"/>
                <a:gd name="connsiteY4" fmla="*/ 83211 h 83211"/>
                <a:gd name="connsiteX5" fmla="*/ 3098 w 1919131"/>
                <a:gd name="connsiteY5" fmla="*/ 15344 h 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131" h="83211">
                  <a:moveTo>
                    <a:pt x="0" y="0"/>
                  </a:moveTo>
                  <a:lnTo>
                    <a:pt x="1919131" y="0"/>
                  </a:lnTo>
                  <a:lnTo>
                    <a:pt x="1916033" y="15344"/>
                  </a:lnTo>
                  <a:cubicBezTo>
                    <a:pt x="1899164" y="55227"/>
                    <a:pt x="1859673" y="83211"/>
                    <a:pt x="1813646" y="83211"/>
                  </a:cubicBezTo>
                  <a:lnTo>
                    <a:pt x="105484" y="83211"/>
                  </a:lnTo>
                  <a:cubicBezTo>
                    <a:pt x="59458" y="83211"/>
                    <a:pt x="19967" y="55227"/>
                    <a:pt x="3098" y="15344"/>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Rectangle: Rounded Corners 9"/>
            <p:cNvSpPr/>
            <p:nvPr/>
          </p:nvSpPr>
          <p:spPr>
            <a:xfrm>
              <a:off x="2654660" y="2200716"/>
              <a:ext cx="8019384" cy="5003836"/>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1" name="Picture Placeholder 6"/>
          <p:cNvSpPr>
            <a:spLocks noGrp="1"/>
          </p:cNvSpPr>
          <p:nvPr>
            <p:ph type="pic" sz="quarter" idx="15"/>
          </p:nvPr>
        </p:nvSpPr>
        <p:spPr>
          <a:xfrm>
            <a:off x="4743450" y="1860610"/>
            <a:ext cx="6775136" cy="4209274"/>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1" name="Picture Placeholder 6"/>
          <p:cNvSpPr>
            <a:spLocks noGrp="1"/>
          </p:cNvSpPr>
          <p:nvPr>
            <p:ph type="pic" sz="quarter" idx="16"/>
          </p:nvPr>
        </p:nvSpPr>
        <p:spPr>
          <a:xfrm>
            <a:off x="12029781" y="2835760"/>
            <a:ext cx="1740859" cy="3158134"/>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2" name="Title 1"/>
          <p:cNvSpPr>
            <a:spLocks noGrp="1"/>
          </p:cNvSpPr>
          <p:nvPr>
            <p:ph type="title" hasCustomPrompt="1"/>
          </p:nvPr>
        </p:nvSpPr>
        <p:spPr>
          <a:xfrm>
            <a:off x="1403350" y="7000825"/>
            <a:ext cx="5724525" cy="2048004"/>
          </a:xfrm>
        </p:spPr>
        <p:txBody>
          <a:bodyPr anchor="ctr"/>
          <a:lstStyle>
            <a:lvl1pPr algn="r">
              <a:defRPr/>
            </a:lvl1pPr>
          </a:lstStyle>
          <a:p>
            <a:r>
              <a:rPr kumimoji="1" lang="en-US" altLang="ja-JP" dirty="0"/>
              <a:t>Slide title</a:t>
            </a:r>
            <a:endParaRPr kumimoji="1" lang="ja-JP" altLang="en-US" dirty="0"/>
          </a:p>
        </p:txBody>
      </p:sp>
      <p:sp>
        <p:nvSpPr>
          <p:cNvPr id="23" name="Text Placeholder 5"/>
          <p:cNvSpPr>
            <a:spLocks noGrp="1"/>
          </p:cNvSpPr>
          <p:nvPr>
            <p:ph type="body" sz="quarter" idx="12" hasCustomPrompt="1"/>
          </p:nvPr>
        </p:nvSpPr>
        <p:spPr>
          <a:xfrm>
            <a:off x="7578969" y="7188201"/>
            <a:ext cx="7686431" cy="1663700"/>
          </a:xfrm>
        </p:spPr>
        <p:txBody>
          <a:bodyPr anchor="ctr"/>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57040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par>
                          <p:cTn id="18" fill="hold">
                            <p:stCondLst>
                              <p:cond delay="1000"/>
                            </p:stCondLst>
                            <p:childTnLst>
                              <p:par>
                                <p:cTn id="19" presetID="2" presetClass="entr" presetSubtype="4" decel="100000" fill="hold" grpId="0" nodeType="afterEffect">
                                  <p:stCondLst>
                                    <p:cond delay="250"/>
                                  </p:stCondLst>
                                  <p:iterate type="wd">
                                    <p:tmPct val="10000"/>
                                  </p:iterate>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ppt_x"/>
                                          </p:val>
                                        </p:tav>
                                        <p:tav tm="100000">
                                          <p:val>
                                            <p:strVal val="#ppt_x"/>
                                          </p:val>
                                        </p:tav>
                                      </p:tavLst>
                                    </p:anim>
                                    <p:anim calcmode="lin" valueType="num">
                                      <p:cBhvr additive="base">
                                        <p:cTn id="22" dur="1000" fill="hold"/>
                                        <p:tgtEl>
                                          <p:spTgt spid="22"/>
                                        </p:tgtEl>
                                        <p:attrNameLst>
                                          <p:attrName>ppt_y</p:attrName>
                                        </p:attrNameLst>
                                      </p:cBhvr>
                                      <p:tavLst>
                                        <p:tav tm="0">
                                          <p:val>
                                            <p:strVal val="1+#ppt_h/2"/>
                                          </p:val>
                                        </p:tav>
                                        <p:tav tm="100000">
                                          <p:val>
                                            <p:strVal val="#ppt_y"/>
                                          </p:val>
                                        </p:tav>
                                      </p:tavLst>
                                    </p:anim>
                                  </p:childTnLst>
                                </p:cTn>
                              </p:par>
                            </p:childTnLst>
                          </p:cTn>
                        </p:par>
                        <p:par>
                          <p:cTn id="23" fill="hold">
                            <p:stCondLst>
                              <p:cond delay="2350"/>
                            </p:stCondLst>
                            <p:childTnLst>
                              <p:par>
                                <p:cTn id="24" presetID="10" presetClass="entr" presetSubtype="0" fill="hold" grpId="0" nodeType="afterEffect">
                                  <p:stCondLst>
                                    <p:cond delay="25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22" grpId="0"/>
      <p:bldP spid="23" grpId="0">
        <p:tmplLst>
          <p:tmpl>
            <p:tnLst>
              <p:par>
                <p:cTn presetID="10" presetClass="entr" presetSubtype="0" fill="hold" nodeType="afterEffect">
                  <p:stCondLst>
                    <p:cond delay="25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aptop 2">
    <p:spTree>
      <p:nvGrpSpPr>
        <p:cNvPr id="1" name=""/>
        <p:cNvGrpSpPr/>
        <p:nvPr/>
      </p:nvGrpSpPr>
      <p:grpSpPr>
        <a:xfrm>
          <a:off x="0" y="0"/>
          <a:ext cx="0" cy="0"/>
          <a:chOff x="0" y="0"/>
          <a:chExt cx="0" cy="0"/>
        </a:xfrm>
      </p:grpSpPr>
      <p:cxnSp>
        <p:nvCxnSpPr>
          <p:cNvPr id="14" name="Straight Connector 13"/>
          <p:cNvCxnSpPr/>
          <p:nvPr userDrawn="1"/>
        </p:nvCxnSpPr>
        <p:spPr>
          <a:xfrm>
            <a:off x="1517651" y="5141913"/>
            <a:ext cx="737960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10212" r="35458"/>
          <a:stretch/>
        </p:blipFill>
        <p:spPr>
          <a:xfrm>
            <a:off x="7127875" y="0"/>
            <a:ext cx="11160125" cy="8877369"/>
          </a:xfrm>
          <a:prstGeom prst="rect">
            <a:avLst/>
          </a:prstGeom>
        </p:spPr>
      </p:pic>
      <p:sp>
        <p:nvSpPr>
          <p:cNvPr id="13" name="Picture Placeholder 6"/>
          <p:cNvSpPr>
            <a:spLocks noGrp="1"/>
          </p:cNvSpPr>
          <p:nvPr>
            <p:ph type="pic" sz="quarter" idx="15"/>
          </p:nvPr>
        </p:nvSpPr>
        <p:spPr>
          <a:xfrm>
            <a:off x="9318625" y="0"/>
            <a:ext cx="8969376" cy="7715250"/>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5" name="Title 1"/>
          <p:cNvSpPr>
            <a:spLocks noGrp="1"/>
          </p:cNvSpPr>
          <p:nvPr>
            <p:ph type="title" hasCustomPrompt="1"/>
          </p:nvPr>
        </p:nvSpPr>
        <p:spPr>
          <a:xfrm>
            <a:off x="1403351" y="1398589"/>
            <a:ext cx="5111750"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1422400" y="5360988"/>
            <a:ext cx="5092700"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2831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right)">
                                      <p:cBhvr>
                                        <p:cTn id="14" dur="500"/>
                                        <p:tgtEl>
                                          <p:spTgt spid="14"/>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ppt_x"/>
                                          </p:val>
                                        </p:tav>
                                        <p:tav tm="100000">
                                          <p:val>
                                            <p:strVal val="#ppt_x"/>
                                          </p:val>
                                        </p:tav>
                                      </p:tavLst>
                                    </p:anim>
                                    <p:anim calcmode="lin" valueType="num">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p:tmplLst>
          <p:tmpl>
            <p:tnLst>
              <p:par>
                <p:cTn presetID="10" presetClass="entr" presetSubtype="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esktop">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grpSp>
        <p:nvGrpSpPr>
          <p:cNvPr id="5" name="Group 4"/>
          <p:cNvGrpSpPr/>
          <p:nvPr userDrawn="1"/>
        </p:nvGrpSpPr>
        <p:grpSpPr>
          <a:xfrm>
            <a:off x="1943100" y="2177141"/>
            <a:ext cx="7661474" cy="6219281"/>
            <a:chOff x="2198478" y="1402730"/>
            <a:chExt cx="8912404" cy="7234736"/>
          </a:xfrm>
        </p:grpSpPr>
        <p:grpSp>
          <p:nvGrpSpPr>
            <p:cNvPr id="6" name="Group 5"/>
            <p:cNvGrpSpPr/>
            <p:nvPr userDrawn="1"/>
          </p:nvGrpSpPr>
          <p:grpSpPr>
            <a:xfrm>
              <a:off x="5152347" y="7666807"/>
              <a:ext cx="3002317" cy="970659"/>
              <a:chOff x="5152347" y="7666807"/>
              <a:chExt cx="3002317" cy="970659"/>
            </a:xfrm>
          </p:grpSpPr>
          <p:sp>
            <p:nvSpPr>
              <p:cNvPr id="12" name="Freeform: Shape 11"/>
              <p:cNvSpPr/>
              <p:nvPr userDrawn="1"/>
            </p:nvSpPr>
            <p:spPr>
              <a:xfrm>
                <a:off x="5152347" y="7666807"/>
                <a:ext cx="3002317" cy="970659"/>
              </a:xfrm>
              <a:custGeom>
                <a:avLst/>
                <a:gdLst>
                  <a:gd name="connsiteX0" fmla="*/ 566240 w 3002317"/>
                  <a:gd name="connsiteY0" fmla="*/ 0 h 970659"/>
                  <a:gd name="connsiteX1" fmla="*/ 2432360 w 3002317"/>
                  <a:gd name="connsiteY1" fmla="*/ 0 h 970659"/>
                  <a:gd name="connsiteX2" fmla="*/ 2444712 w 3002317"/>
                  <a:gd name="connsiteY2" fmla="*/ 153415 h 970659"/>
                  <a:gd name="connsiteX3" fmla="*/ 2558119 w 3002317"/>
                  <a:gd name="connsiteY3" fmla="*/ 661012 h 970659"/>
                  <a:gd name="connsiteX4" fmla="*/ 2962931 w 3002317"/>
                  <a:gd name="connsiteY4" fmla="*/ 837224 h 970659"/>
                  <a:gd name="connsiteX5" fmla="*/ 2956436 w 3002317"/>
                  <a:gd name="connsiteY5" fmla="*/ 837224 h 970659"/>
                  <a:gd name="connsiteX6" fmla="*/ 2960140 w 3002317"/>
                  <a:gd name="connsiteY6" fmla="*/ 837972 h 970659"/>
                  <a:gd name="connsiteX7" fmla="*/ 3002317 w 3002317"/>
                  <a:gd name="connsiteY7" fmla="*/ 901602 h 970659"/>
                  <a:gd name="connsiteX8" fmla="*/ 3002316 w 3002317"/>
                  <a:gd name="connsiteY8" fmla="*/ 901602 h 970659"/>
                  <a:gd name="connsiteX9" fmla="*/ 2933259 w 3002317"/>
                  <a:gd name="connsiteY9" fmla="*/ 970659 h 970659"/>
                  <a:gd name="connsiteX10" fmla="*/ 69057 w 3002317"/>
                  <a:gd name="connsiteY10" fmla="*/ 970658 h 970659"/>
                  <a:gd name="connsiteX11" fmla="*/ 20226 w 3002317"/>
                  <a:gd name="connsiteY11" fmla="*/ 950432 h 970659"/>
                  <a:gd name="connsiteX12" fmla="*/ 0 w 3002317"/>
                  <a:gd name="connsiteY12" fmla="*/ 901601 h 970659"/>
                  <a:gd name="connsiteX13" fmla="*/ 20226 w 3002317"/>
                  <a:gd name="connsiteY13" fmla="*/ 852771 h 970659"/>
                  <a:gd name="connsiteX14" fmla="*/ 36097 w 3002317"/>
                  <a:gd name="connsiteY14" fmla="*/ 842071 h 970659"/>
                  <a:gd name="connsiteX15" fmla="*/ 35278 w 3002317"/>
                  <a:gd name="connsiteY15" fmla="*/ 842071 h 970659"/>
                  <a:gd name="connsiteX16" fmla="*/ 37319 w 3002317"/>
                  <a:gd name="connsiteY16" fmla="*/ 841247 h 970659"/>
                  <a:gd name="connsiteX17" fmla="*/ 42177 w 3002317"/>
                  <a:gd name="connsiteY17" fmla="*/ 837972 h 970659"/>
                  <a:gd name="connsiteX18" fmla="*/ 48684 w 3002317"/>
                  <a:gd name="connsiteY18" fmla="*/ 836658 h 970659"/>
                  <a:gd name="connsiteX19" fmla="*/ 130007 w 3002317"/>
                  <a:gd name="connsiteY19" fmla="*/ 803822 h 970659"/>
                  <a:gd name="connsiteX20" fmla="*/ 440090 w 3002317"/>
                  <a:gd name="connsiteY20" fmla="*/ 665859 h 970659"/>
                  <a:gd name="connsiteX21" fmla="*/ 553498 w 3002317"/>
                  <a:gd name="connsiteY21" fmla="*/ 158262 h 97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02317" h="970659">
                    <a:moveTo>
                      <a:pt x="566240" y="0"/>
                    </a:moveTo>
                    <a:lnTo>
                      <a:pt x="2432360" y="0"/>
                    </a:lnTo>
                    <a:lnTo>
                      <a:pt x="2444712" y="153415"/>
                    </a:lnTo>
                    <a:cubicBezTo>
                      <a:pt x="2455725" y="340027"/>
                      <a:pt x="2464059" y="517933"/>
                      <a:pt x="2558119" y="661012"/>
                    </a:cubicBezTo>
                    <a:cubicBezTo>
                      <a:pt x="2648607" y="770549"/>
                      <a:pt x="2858156" y="775312"/>
                      <a:pt x="2962931" y="837224"/>
                    </a:cubicBezTo>
                    <a:lnTo>
                      <a:pt x="2956436" y="837224"/>
                    </a:lnTo>
                    <a:lnTo>
                      <a:pt x="2960140" y="837972"/>
                    </a:lnTo>
                    <a:cubicBezTo>
                      <a:pt x="2984926" y="848455"/>
                      <a:pt x="3002317" y="872998"/>
                      <a:pt x="3002317" y="901602"/>
                    </a:cubicBezTo>
                    <a:lnTo>
                      <a:pt x="3002316" y="901602"/>
                    </a:lnTo>
                    <a:cubicBezTo>
                      <a:pt x="3002316" y="939741"/>
                      <a:pt x="2971398" y="970659"/>
                      <a:pt x="2933259" y="970659"/>
                    </a:cubicBezTo>
                    <a:lnTo>
                      <a:pt x="69057" y="970658"/>
                    </a:lnTo>
                    <a:cubicBezTo>
                      <a:pt x="49987" y="970658"/>
                      <a:pt x="32723" y="962928"/>
                      <a:pt x="20226" y="950432"/>
                    </a:cubicBezTo>
                    <a:lnTo>
                      <a:pt x="0" y="901601"/>
                    </a:lnTo>
                    <a:lnTo>
                      <a:pt x="20226" y="852771"/>
                    </a:lnTo>
                    <a:lnTo>
                      <a:pt x="36097" y="842071"/>
                    </a:lnTo>
                    <a:lnTo>
                      <a:pt x="35278" y="842071"/>
                    </a:lnTo>
                    <a:lnTo>
                      <a:pt x="37319" y="841247"/>
                    </a:lnTo>
                    <a:lnTo>
                      <a:pt x="42177" y="837972"/>
                    </a:lnTo>
                    <a:lnTo>
                      <a:pt x="48684" y="836658"/>
                    </a:lnTo>
                    <a:lnTo>
                      <a:pt x="130007" y="803822"/>
                    </a:lnTo>
                    <a:cubicBezTo>
                      <a:pt x="237386" y="771229"/>
                      <a:pt x="372224" y="748012"/>
                      <a:pt x="440090" y="665859"/>
                    </a:cubicBezTo>
                    <a:cubicBezTo>
                      <a:pt x="534150" y="522780"/>
                      <a:pt x="542484" y="344874"/>
                      <a:pt x="553498" y="158262"/>
                    </a:cubicBezTo>
                    <a:close/>
                  </a:path>
                </a:pathLst>
              </a:custGeom>
              <a:solidFill>
                <a:schemeClr val="accent3">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Freeform: Shape 12"/>
              <p:cNvSpPr/>
              <p:nvPr userDrawn="1"/>
            </p:nvSpPr>
            <p:spPr>
              <a:xfrm>
                <a:off x="5713861" y="7666807"/>
                <a:ext cx="1879289" cy="81781"/>
              </a:xfrm>
              <a:custGeom>
                <a:avLst/>
                <a:gdLst>
                  <a:gd name="connsiteX0" fmla="*/ 6584 w 1879289"/>
                  <a:gd name="connsiteY0" fmla="*/ 0 h 81781"/>
                  <a:gd name="connsiteX1" fmla="*/ 1872704 w 1879289"/>
                  <a:gd name="connsiteY1" fmla="*/ 0 h 81781"/>
                  <a:gd name="connsiteX2" fmla="*/ 1879289 w 1879289"/>
                  <a:gd name="connsiteY2" fmla="*/ 81781 h 81781"/>
                  <a:gd name="connsiteX3" fmla="*/ 0 w 1879289"/>
                  <a:gd name="connsiteY3" fmla="*/ 81781 h 81781"/>
                </a:gdLst>
                <a:ahLst/>
                <a:cxnLst>
                  <a:cxn ang="0">
                    <a:pos x="connsiteX0" y="connsiteY0"/>
                  </a:cxn>
                  <a:cxn ang="0">
                    <a:pos x="connsiteX1" y="connsiteY1"/>
                  </a:cxn>
                  <a:cxn ang="0">
                    <a:pos x="connsiteX2" y="connsiteY2"/>
                  </a:cxn>
                  <a:cxn ang="0">
                    <a:pos x="connsiteX3" y="connsiteY3"/>
                  </a:cxn>
                </a:cxnLst>
                <a:rect l="l" t="t" r="r" b="b"/>
                <a:pathLst>
                  <a:path w="1879289" h="81781">
                    <a:moveTo>
                      <a:pt x="6584" y="0"/>
                    </a:moveTo>
                    <a:lnTo>
                      <a:pt x="1872704" y="0"/>
                    </a:lnTo>
                    <a:lnTo>
                      <a:pt x="1879289" y="81781"/>
                    </a:lnTo>
                    <a:lnTo>
                      <a:pt x="0" y="81781"/>
                    </a:lnTo>
                    <a:close/>
                  </a:path>
                </a:pathLst>
              </a:cu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Rectangle: Rounded Corners 6"/>
            <p:cNvSpPr/>
            <p:nvPr userDrawn="1"/>
          </p:nvSpPr>
          <p:spPr>
            <a:xfrm>
              <a:off x="2200826" y="1402814"/>
              <a:ext cx="8910056" cy="6264077"/>
            </a:xfrm>
            <a:prstGeom prst="roundRect">
              <a:avLst>
                <a:gd name="adj" fmla="val 4479"/>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Rectangle: Rounded Corners 7"/>
            <p:cNvSpPr/>
            <p:nvPr userDrawn="1"/>
          </p:nvSpPr>
          <p:spPr>
            <a:xfrm>
              <a:off x="2520212" y="1784336"/>
              <a:ext cx="8271284" cy="4652597"/>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9" name="Group 8"/>
            <p:cNvGrpSpPr/>
            <p:nvPr userDrawn="1"/>
          </p:nvGrpSpPr>
          <p:grpSpPr>
            <a:xfrm>
              <a:off x="2198478" y="1402730"/>
              <a:ext cx="8910056" cy="6264077"/>
              <a:chOff x="2198478" y="1402730"/>
              <a:chExt cx="8910056" cy="6264077"/>
            </a:xfrm>
          </p:grpSpPr>
          <p:sp>
            <p:nvSpPr>
              <p:cNvPr id="10" name="Freeform: Shape 9"/>
              <p:cNvSpPr/>
              <p:nvPr userDrawn="1"/>
            </p:nvSpPr>
            <p:spPr>
              <a:xfrm>
                <a:off x="2198478" y="6797053"/>
                <a:ext cx="8910056" cy="869754"/>
              </a:xfrm>
              <a:custGeom>
                <a:avLst/>
                <a:gdLst>
                  <a:gd name="connsiteX0" fmla="*/ 0 w 8910056"/>
                  <a:gd name="connsiteY0" fmla="*/ 0 h 869754"/>
                  <a:gd name="connsiteX1" fmla="*/ 8910056 w 8910056"/>
                  <a:gd name="connsiteY1" fmla="*/ 0 h 869754"/>
                  <a:gd name="connsiteX2" fmla="*/ 8910056 w 8910056"/>
                  <a:gd name="connsiteY2" fmla="*/ 589186 h 869754"/>
                  <a:gd name="connsiteX3" fmla="*/ 8629488 w 8910056"/>
                  <a:gd name="connsiteY3" fmla="*/ 869754 h 869754"/>
                  <a:gd name="connsiteX4" fmla="*/ 280568 w 8910056"/>
                  <a:gd name="connsiteY4" fmla="*/ 869754 h 869754"/>
                  <a:gd name="connsiteX5" fmla="*/ 0 w 8910056"/>
                  <a:gd name="connsiteY5" fmla="*/ 589186 h 86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0056" h="869754">
                    <a:moveTo>
                      <a:pt x="0" y="0"/>
                    </a:moveTo>
                    <a:lnTo>
                      <a:pt x="8910056" y="0"/>
                    </a:lnTo>
                    <a:lnTo>
                      <a:pt x="8910056" y="589186"/>
                    </a:lnTo>
                    <a:cubicBezTo>
                      <a:pt x="8910056" y="744139"/>
                      <a:pt x="8784441" y="869754"/>
                      <a:pt x="8629488" y="869754"/>
                    </a:cubicBezTo>
                    <a:lnTo>
                      <a:pt x="280568" y="869754"/>
                    </a:lnTo>
                    <a:cubicBezTo>
                      <a:pt x="125615" y="869754"/>
                      <a:pt x="0" y="744139"/>
                      <a:pt x="0" y="589186"/>
                    </a:cubicBezTo>
                    <a:close/>
                  </a:path>
                </a:pathLst>
              </a:custGeom>
              <a:solidFill>
                <a:srgbClr val="DDDDDD"/>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Rectangle: Rounded Corners 10"/>
              <p:cNvSpPr/>
              <p:nvPr userDrawn="1"/>
            </p:nvSpPr>
            <p:spPr>
              <a:xfrm>
                <a:off x="2198478" y="1402730"/>
                <a:ext cx="8910056" cy="6264077"/>
              </a:xfrm>
              <a:prstGeom prst="roundRect">
                <a:avLst>
                  <a:gd name="adj" fmla="val 4479"/>
                </a:avLst>
              </a:prstGeom>
              <a:no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7" name="Title 1"/>
          <p:cNvSpPr>
            <a:spLocks noGrp="1"/>
          </p:cNvSpPr>
          <p:nvPr>
            <p:ph type="title" hasCustomPrompt="1"/>
          </p:nvPr>
        </p:nvSpPr>
        <p:spPr>
          <a:xfrm>
            <a:off x="11160125" y="2177141"/>
            <a:ext cx="5165725" cy="2869867"/>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8" name="Straight Connector 17"/>
          <p:cNvCxnSpPr/>
          <p:nvPr userDrawn="1"/>
        </p:nvCxnSpPr>
        <p:spPr>
          <a:xfrm>
            <a:off x="11267001" y="5141913"/>
            <a:ext cx="7020999"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5"/>
          <p:cNvSpPr>
            <a:spLocks noGrp="1"/>
          </p:cNvSpPr>
          <p:nvPr>
            <p:ph type="body" sz="quarter" idx="12" hasCustomPrompt="1"/>
          </p:nvPr>
        </p:nvSpPr>
        <p:spPr>
          <a:xfrm>
            <a:off x="11179175" y="5360988"/>
            <a:ext cx="5165725"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0" name="Picture Placeholder 6"/>
          <p:cNvSpPr>
            <a:spLocks noGrp="1"/>
          </p:cNvSpPr>
          <p:nvPr>
            <p:ph type="pic" sz="quarter" idx="15"/>
          </p:nvPr>
        </p:nvSpPr>
        <p:spPr>
          <a:xfrm>
            <a:off x="2245837" y="2543447"/>
            <a:ext cx="7056000" cy="3961305"/>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39024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right)">
                                      <p:cBhvr>
                                        <p:cTn id="14" dur="500"/>
                                        <p:tgtEl>
                                          <p:spTgt spid="18"/>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tmplLst>
          <p:tmpl>
            <p:tnLst>
              <p:par>
                <p:cTn presetID="10" presetClass="entr" presetSubtype="0" fill="hold" nodeType="afterEffect">
                  <p:stCondLst>
                    <p:cond delay="25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Freeform: Shape 4"/>
          <p:cNvSpPr/>
          <p:nvPr userDrawn="1"/>
        </p:nvSpPr>
        <p:spPr>
          <a:xfrm>
            <a:off x="7127875" y="2939844"/>
            <a:ext cx="1831612" cy="2114891"/>
          </a:xfrm>
          <a:custGeom>
            <a:avLst/>
            <a:gdLst>
              <a:gd name="connsiteX0" fmla="*/ 0 w 1831612"/>
              <a:gd name="connsiteY0" fmla="*/ 0 h 2114891"/>
              <a:gd name="connsiteX1" fmla="*/ 176053 w 1831612"/>
              <a:gd name="connsiteY1" fmla="*/ 8890 h 2114891"/>
              <a:gd name="connsiteX2" fmla="*/ 1777898 w 1831612"/>
              <a:gd name="connsiteY2" fmla="*/ 968994 h 2114891"/>
              <a:gd name="connsiteX3" fmla="*/ 1831612 w 1831612"/>
              <a:gd name="connsiteY3" fmla="*/ 1057409 h 2114891"/>
              <a:gd name="connsiteX4" fmla="*/ 0 w 1831612"/>
              <a:gd name="connsiteY4" fmla="*/ 2114891 h 2114891"/>
              <a:gd name="connsiteX5" fmla="*/ 0 w 1831612"/>
              <a:gd name="connsiteY5" fmla="*/ 0 h 21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612" h="2114891">
                <a:moveTo>
                  <a:pt x="0" y="0"/>
                </a:moveTo>
                <a:lnTo>
                  <a:pt x="176053" y="8890"/>
                </a:lnTo>
                <a:cubicBezTo>
                  <a:pt x="842715" y="76593"/>
                  <a:pt x="1421520" y="441485"/>
                  <a:pt x="1777898" y="968994"/>
                </a:cubicBezTo>
                <a:lnTo>
                  <a:pt x="1831612" y="1057409"/>
                </a:lnTo>
                <a:lnTo>
                  <a:pt x="0" y="2114891"/>
                </a:lnTo>
                <a:lnTo>
                  <a:pt x="0"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Freeform: Shape 5"/>
          <p:cNvSpPr/>
          <p:nvPr userDrawn="1"/>
        </p:nvSpPr>
        <p:spPr>
          <a:xfrm>
            <a:off x="7176426" y="4081434"/>
            <a:ext cx="2105662" cy="2118160"/>
          </a:xfrm>
          <a:custGeom>
            <a:avLst/>
            <a:gdLst>
              <a:gd name="connsiteX0" fmla="*/ 1834203 w 2105662"/>
              <a:gd name="connsiteY0" fmla="*/ 0 h 2118160"/>
              <a:gd name="connsiteX1" fmla="*/ 1839718 w 2105662"/>
              <a:gd name="connsiteY1" fmla="*/ 9078 h 2118160"/>
              <a:gd name="connsiteX2" fmla="*/ 2105662 w 2105662"/>
              <a:gd name="connsiteY2" fmla="*/ 1059373 h 2118160"/>
              <a:gd name="connsiteX3" fmla="*/ 1839718 w 2105662"/>
              <a:gd name="connsiteY3" fmla="*/ 2109668 h 2118160"/>
              <a:gd name="connsiteX4" fmla="*/ 1834559 w 2105662"/>
              <a:gd name="connsiteY4" fmla="*/ 2118160 h 2118160"/>
              <a:gd name="connsiteX5" fmla="*/ 0 w 2105662"/>
              <a:gd name="connsiteY5" fmla="*/ 1058977 h 2118160"/>
              <a:gd name="connsiteX6" fmla="*/ 1834203 w 2105662"/>
              <a:gd name="connsiteY6" fmla="*/ 0 h 211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5662" h="2118160">
                <a:moveTo>
                  <a:pt x="1834203" y="0"/>
                </a:moveTo>
                <a:lnTo>
                  <a:pt x="1839718" y="9078"/>
                </a:lnTo>
                <a:cubicBezTo>
                  <a:pt x="2009322" y="321292"/>
                  <a:pt x="2105662" y="679082"/>
                  <a:pt x="2105662" y="1059373"/>
                </a:cubicBezTo>
                <a:cubicBezTo>
                  <a:pt x="2105662" y="1439664"/>
                  <a:pt x="2009322" y="1797454"/>
                  <a:pt x="1839718" y="2109668"/>
                </a:cubicBezTo>
                <a:lnTo>
                  <a:pt x="1834559" y="2118160"/>
                </a:lnTo>
                <a:lnTo>
                  <a:pt x="0" y="1058977"/>
                </a:lnTo>
                <a:lnTo>
                  <a:pt x="183420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Freeform: Shape 6"/>
          <p:cNvSpPr/>
          <p:nvPr userDrawn="1"/>
        </p:nvSpPr>
        <p:spPr>
          <a:xfrm>
            <a:off x="7127875" y="5226089"/>
            <a:ext cx="1831968" cy="2115683"/>
          </a:xfrm>
          <a:custGeom>
            <a:avLst/>
            <a:gdLst>
              <a:gd name="connsiteX0" fmla="*/ 0 w 1831968"/>
              <a:gd name="connsiteY0" fmla="*/ 0 h 2115683"/>
              <a:gd name="connsiteX1" fmla="*/ 1831968 w 1831968"/>
              <a:gd name="connsiteY1" fmla="*/ 1057687 h 2115683"/>
              <a:gd name="connsiteX2" fmla="*/ 1777898 w 1831968"/>
              <a:gd name="connsiteY2" fmla="*/ 1146689 h 2115683"/>
              <a:gd name="connsiteX3" fmla="*/ 176053 w 1831968"/>
              <a:gd name="connsiteY3" fmla="*/ 2106793 h 2115683"/>
              <a:gd name="connsiteX4" fmla="*/ 0 w 1831968"/>
              <a:gd name="connsiteY4" fmla="*/ 2115683 h 2115683"/>
              <a:gd name="connsiteX5" fmla="*/ 0 w 1831968"/>
              <a:gd name="connsiteY5" fmla="*/ 0 h 211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968" h="2115683">
                <a:moveTo>
                  <a:pt x="0" y="0"/>
                </a:moveTo>
                <a:lnTo>
                  <a:pt x="1831968" y="1057687"/>
                </a:lnTo>
                <a:lnTo>
                  <a:pt x="1777898" y="1146689"/>
                </a:lnTo>
                <a:cubicBezTo>
                  <a:pt x="1421520" y="1674199"/>
                  <a:pt x="842715" y="2039090"/>
                  <a:pt x="176053" y="2106793"/>
                </a:cubicBezTo>
                <a:lnTo>
                  <a:pt x="0" y="2115683"/>
                </a:lnTo>
                <a:lnTo>
                  <a:pt x="0" y="0"/>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Text Placeholder 5"/>
          <p:cNvSpPr>
            <a:spLocks noGrp="1"/>
          </p:cNvSpPr>
          <p:nvPr>
            <p:ph type="body" sz="quarter" idx="15" hasCustomPrompt="1"/>
          </p:nvPr>
        </p:nvSpPr>
        <p:spPr>
          <a:xfrm>
            <a:off x="7453495" y="3508010"/>
            <a:ext cx="724962"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9" name="Text Placeholder 5"/>
          <p:cNvSpPr>
            <a:spLocks noGrp="1"/>
          </p:cNvSpPr>
          <p:nvPr>
            <p:ph type="body" sz="quarter" idx="17" hasCustomPrompt="1"/>
          </p:nvPr>
        </p:nvSpPr>
        <p:spPr>
          <a:xfrm>
            <a:off x="7453495" y="6063016"/>
            <a:ext cx="724962"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10" name="Text Placeholder 5"/>
          <p:cNvSpPr>
            <a:spLocks noGrp="1"/>
          </p:cNvSpPr>
          <p:nvPr>
            <p:ph type="body" sz="quarter" idx="19" hasCustomPrompt="1"/>
          </p:nvPr>
        </p:nvSpPr>
        <p:spPr>
          <a:xfrm>
            <a:off x="8229257" y="4834752"/>
            <a:ext cx="724962"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11" name="Text Placeholder 5"/>
          <p:cNvSpPr>
            <a:spLocks noGrp="1"/>
          </p:cNvSpPr>
          <p:nvPr>
            <p:ph type="body" sz="quarter" idx="12" hasCustomPrompt="1"/>
          </p:nvPr>
        </p:nvSpPr>
        <p:spPr>
          <a:xfrm>
            <a:off x="11160124" y="2057825"/>
            <a:ext cx="5184775" cy="1651836"/>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11160124" y="1398588"/>
            <a:ext cx="5184775"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3" name="Text Placeholder 5"/>
          <p:cNvSpPr>
            <a:spLocks noGrp="1"/>
          </p:cNvSpPr>
          <p:nvPr>
            <p:ph type="body" sz="quarter" idx="21" hasCustomPrompt="1"/>
          </p:nvPr>
        </p:nvSpPr>
        <p:spPr>
          <a:xfrm>
            <a:off x="11160124" y="4641679"/>
            <a:ext cx="5184775" cy="1651836"/>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22" hasCustomPrompt="1"/>
          </p:nvPr>
        </p:nvSpPr>
        <p:spPr>
          <a:xfrm>
            <a:off x="11160124" y="3982442"/>
            <a:ext cx="5184775"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5" name="Text Placeholder 5"/>
          <p:cNvSpPr>
            <a:spLocks noGrp="1"/>
          </p:cNvSpPr>
          <p:nvPr>
            <p:ph type="body" sz="quarter" idx="23" hasCustomPrompt="1"/>
          </p:nvPr>
        </p:nvSpPr>
        <p:spPr>
          <a:xfrm>
            <a:off x="11160124" y="7225532"/>
            <a:ext cx="5184775" cy="1651836"/>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4" hasCustomPrompt="1"/>
          </p:nvPr>
        </p:nvSpPr>
        <p:spPr>
          <a:xfrm>
            <a:off x="11160124" y="6566295"/>
            <a:ext cx="5184775"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cxnSp>
        <p:nvCxnSpPr>
          <p:cNvPr id="17" name="Straight Connector 65"/>
          <p:cNvCxnSpPr>
            <a:stCxn id="8" idx="3"/>
            <a:endCxn id="12" idx="1"/>
          </p:cNvCxnSpPr>
          <p:nvPr userDrawn="1"/>
        </p:nvCxnSpPr>
        <p:spPr>
          <a:xfrm flipV="1">
            <a:off x="8178457" y="1691709"/>
            <a:ext cx="2981667" cy="2122063"/>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65"/>
          <p:cNvCxnSpPr>
            <a:stCxn id="14" idx="1"/>
          </p:cNvCxnSpPr>
          <p:nvPr userDrawn="1"/>
        </p:nvCxnSpPr>
        <p:spPr>
          <a:xfrm rot="10800000" flipV="1">
            <a:off x="8954220" y="4275563"/>
            <a:ext cx="2205905" cy="866350"/>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65"/>
          <p:cNvCxnSpPr>
            <a:stCxn id="16" idx="1"/>
            <a:endCxn id="9" idx="3"/>
          </p:cNvCxnSpPr>
          <p:nvPr userDrawn="1"/>
        </p:nvCxnSpPr>
        <p:spPr>
          <a:xfrm rot="10800000">
            <a:off x="8178458" y="6368778"/>
            <a:ext cx="2981667" cy="490638"/>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Title 1"/>
          <p:cNvSpPr>
            <a:spLocks noGrp="1"/>
          </p:cNvSpPr>
          <p:nvPr>
            <p:ph type="title" hasCustomPrompt="1"/>
          </p:nvPr>
        </p:nvSpPr>
        <p:spPr>
          <a:xfrm>
            <a:off x="1403351" y="3633535"/>
            <a:ext cx="5111750" cy="3018343"/>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399587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2" presetClass="entr" presetSubtype="12" decel="10000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0-#ppt_w/2"/>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0-#ppt_w/2"/>
                                          </p:val>
                                        </p:tav>
                                        <p:tav tm="100000">
                                          <p:val>
                                            <p:strVal val="#ppt_x"/>
                                          </p:val>
                                        </p:tav>
                                      </p:tavLst>
                                    </p:anim>
                                    <p:anim calcmode="lin" valueType="num">
                                      <p:cBhvr additive="base">
                                        <p:cTn id="17" dur="10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9" decel="10000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1000" fill="hold"/>
                                        <p:tgtEl>
                                          <p:spTgt spid="7"/>
                                        </p:tgtEl>
                                        <p:attrNameLst>
                                          <p:attrName>ppt_x</p:attrName>
                                        </p:attrNameLst>
                                      </p:cBhvr>
                                      <p:tavLst>
                                        <p:tav tm="0">
                                          <p:val>
                                            <p:strVal val="0-#ppt_w/2"/>
                                          </p:val>
                                        </p:tav>
                                        <p:tav tm="100000">
                                          <p:val>
                                            <p:strVal val="#ppt_x"/>
                                          </p:val>
                                        </p:tav>
                                      </p:tavLst>
                                    </p:anim>
                                    <p:anim calcmode="lin" valueType="num">
                                      <p:cBhvr additive="base">
                                        <p:cTn id="21" dur="1000" fill="hold"/>
                                        <p:tgtEl>
                                          <p:spTgt spid="7"/>
                                        </p:tgtEl>
                                        <p:attrNameLst>
                                          <p:attrName>ppt_y</p:attrName>
                                        </p:attrNameLst>
                                      </p:cBhvr>
                                      <p:tavLst>
                                        <p:tav tm="0">
                                          <p:val>
                                            <p:strVal val="0-#ppt_h/2"/>
                                          </p:val>
                                        </p:tav>
                                        <p:tav tm="100000">
                                          <p:val>
                                            <p:strVal val="#ppt_y"/>
                                          </p:val>
                                        </p:tav>
                                      </p:tavLst>
                                    </p:anim>
                                  </p:childTnLst>
                                </p:cTn>
                              </p:par>
                              <p:par>
                                <p:cTn id="22" presetID="2" presetClass="entr" presetSubtype="12" decel="100000" fill="hold" grpId="0" nodeType="with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additive="base">
                                        <p:cTn id="24" dur="10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25" dur="1000" fill="hold"/>
                                        <p:tgtEl>
                                          <p:spTgt spid="8">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8" decel="100000" fill="hold" grpId="0" nodeType="with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 calcmode="lin" valueType="num">
                                      <p:cBhvr additive="base">
                                        <p:cTn id="28"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9" dur="1000" fill="hold"/>
                                        <p:tgtEl>
                                          <p:spTgt spid="10">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9" decel="100000" fill="hold" grpId="0" nodeType="with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 calcmode="lin" valueType="num">
                                      <p:cBhvr additive="base">
                                        <p:cTn id="32" dur="10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33" dur="1000" fill="hold"/>
                                        <p:tgtEl>
                                          <p:spTgt spid="9">
                                            <p:txEl>
                                              <p:pRg st="0" end="0"/>
                                            </p:txEl>
                                          </p:spTgt>
                                        </p:tgtEl>
                                        <p:attrNameLst>
                                          <p:attrName>ppt_y</p:attrName>
                                        </p:attrNameLst>
                                      </p:cBhvr>
                                      <p:tavLst>
                                        <p:tav tm="0">
                                          <p:val>
                                            <p:strVal val="0-#ppt_h/2"/>
                                          </p:val>
                                        </p:tav>
                                        <p:tav tm="100000">
                                          <p:val>
                                            <p:strVal val="#ppt_y"/>
                                          </p:val>
                                        </p:tav>
                                      </p:tavLst>
                                    </p:anim>
                                  </p:childTnLst>
                                </p:cTn>
                              </p:par>
                              <p:par>
                                <p:cTn id="34" presetID="49" presetClass="entr" presetSubtype="0" decel="100000" fill="hold" grpId="1"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1000" fill="hold"/>
                                        <p:tgtEl>
                                          <p:spTgt spid="5"/>
                                        </p:tgtEl>
                                        <p:attrNameLst>
                                          <p:attrName>ppt_w</p:attrName>
                                        </p:attrNameLst>
                                      </p:cBhvr>
                                      <p:tavLst>
                                        <p:tav tm="0">
                                          <p:val>
                                            <p:fltVal val="0"/>
                                          </p:val>
                                        </p:tav>
                                        <p:tav tm="100000">
                                          <p:val>
                                            <p:strVal val="#ppt_w"/>
                                          </p:val>
                                        </p:tav>
                                      </p:tavLst>
                                    </p:anim>
                                    <p:anim calcmode="lin" valueType="num">
                                      <p:cBhvr>
                                        <p:cTn id="37" dur="1000" fill="hold"/>
                                        <p:tgtEl>
                                          <p:spTgt spid="5"/>
                                        </p:tgtEl>
                                        <p:attrNameLst>
                                          <p:attrName>ppt_h</p:attrName>
                                        </p:attrNameLst>
                                      </p:cBhvr>
                                      <p:tavLst>
                                        <p:tav tm="0">
                                          <p:val>
                                            <p:fltVal val="0"/>
                                          </p:val>
                                        </p:tav>
                                        <p:tav tm="100000">
                                          <p:val>
                                            <p:strVal val="#ppt_h"/>
                                          </p:val>
                                        </p:tav>
                                      </p:tavLst>
                                    </p:anim>
                                    <p:anim calcmode="lin" valueType="num">
                                      <p:cBhvr>
                                        <p:cTn id="38" dur="1000" fill="hold"/>
                                        <p:tgtEl>
                                          <p:spTgt spid="5"/>
                                        </p:tgtEl>
                                        <p:attrNameLst>
                                          <p:attrName>style.rotation</p:attrName>
                                        </p:attrNameLst>
                                      </p:cBhvr>
                                      <p:tavLst>
                                        <p:tav tm="0">
                                          <p:val>
                                            <p:fltVal val="360"/>
                                          </p:val>
                                        </p:tav>
                                        <p:tav tm="100000">
                                          <p:val>
                                            <p:fltVal val="0"/>
                                          </p:val>
                                        </p:tav>
                                      </p:tavLst>
                                    </p:anim>
                                    <p:animEffect transition="in" filter="fade">
                                      <p:cBhvr>
                                        <p:cTn id="39" dur="1000"/>
                                        <p:tgtEl>
                                          <p:spTgt spid="5"/>
                                        </p:tgtEl>
                                      </p:cBhvr>
                                    </p:animEffect>
                                  </p:childTnLst>
                                </p:cTn>
                              </p:par>
                              <p:par>
                                <p:cTn id="40" presetID="49" presetClass="entr" presetSubtype="0" decel="100000" fill="hold" grpId="1"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1000" fill="hold"/>
                                        <p:tgtEl>
                                          <p:spTgt spid="6"/>
                                        </p:tgtEl>
                                        <p:attrNameLst>
                                          <p:attrName>ppt_w</p:attrName>
                                        </p:attrNameLst>
                                      </p:cBhvr>
                                      <p:tavLst>
                                        <p:tav tm="0">
                                          <p:val>
                                            <p:fltVal val="0"/>
                                          </p:val>
                                        </p:tav>
                                        <p:tav tm="100000">
                                          <p:val>
                                            <p:strVal val="#ppt_w"/>
                                          </p:val>
                                        </p:tav>
                                      </p:tavLst>
                                    </p:anim>
                                    <p:anim calcmode="lin" valueType="num">
                                      <p:cBhvr>
                                        <p:cTn id="43" dur="1000" fill="hold"/>
                                        <p:tgtEl>
                                          <p:spTgt spid="6"/>
                                        </p:tgtEl>
                                        <p:attrNameLst>
                                          <p:attrName>ppt_h</p:attrName>
                                        </p:attrNameLst>
                                      </p:cBhvr>
                                      <p:tavLst>
                                        <p:tav tm="0">
                                          <p:val>
                                            <p:fltVal val="0"/>
                                          </p:val>
                                        </p:tav>
                                        <p:tav tm="100000">
                                          <p:val>
                                            <p:strVal val="#ppt_h"/>
                                          </p:val>
                                        </p:tav>
                                      </p:tavLst>
                                    </p:anim>
                                    <p:anim calcmode="lin" valueType="num">
                                      <p:cBhvr>
                                        <p:cTn id="44" dur="1000" fill="hold"/>
                                        <p:tgtEl>
                                          <p:spTgt spid="6"/>
                                        </p:tgtEl>
                                        <p:attrNameLst>
                                          <p:attrName>style.rotation</p:attrName>
                                        </p:attrNameLst>
                                      </p:cBhvr>
                                      <p:tavLst>
                                        <p:tav tm="0">
                                          <p:val>
                                            <p:fltVal val="360"/>
                                          </p:val>
                                        </p:tav>
                                        <p:tav tm="100000">
                                          <p:val>
                                            <p:fltVal val="0"/>
                                          </p:val>
                                        </p:tav>
                                      </p:tavLst>
                                    </p:anim>
                                    <p:animEffect transition="in" filter="fade">
                                      <p:cBhvr>
                                        <p:cTn id="45" dur="1000"/>
                                        <p:tgtEl>
                                          <p:spTgt spid="6"/>
                                        </p:tgtEl>
                                      </p:cBhvr>
                                    </p:animEffect>
                                  </p:childTnLst>
                                </p:cTn>
                              </p:par>
                              <p:par>
                                <p:cTn id="46" presetID="49" presetClass="entr" presetSubtype="0" decel="100000" fill="hold" grpId="1" nodeType="with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1000" fill="hold"/>
                                        <p:tgtEl>
                                          <p:spTgt spid="7"/>
                                        </p:tgtEl>
                                        <p:attrNameLst>
                                          <p:attrName>ppt_w</p:attrName>
                                        </p:attrNameLst>
                                      </p:cBhvr>
                                      <p:tavLst>
                                        <p:tav tm="0">
                                          <p:val>
                                            <p:fltVal val="0"/>
                                          </p:val>
                                        </p:tav>
                                        <p:tav tm="100000">
                                          <p:val>
                                            <p:strVal val="#ppt_w"/>
                                          </p:val>
                                        </p:tav>
                                      </p:tavLst>
                                    </p:anim>
                                    <p:anim calcmode="lin" valueType="num">
                                      <p:cBhvr>
                                        <p:cTn id="49" dur="1000" fill="hold"/>
                                        <p:tgtEl>
                                          <p:spTgt spid="7"/>
                                        </p:tgtEl>
                                        <p:attrNameLst>
                                          <p:attrName>ppt_h</p:attrName>
                                        </p:attrNameLst>
                                      </p:cBhvr>
                                      <p:tavLst>
                                        <p:tav tm="0">
                                          <p:val>
                                            <p:fltVal val="0"/>
                                          </p:val>
                                        </p:tav>
                                        <p:tav tm="100000">
                                          <p:val>
                                            <p:strVal val="#ppt_h"/>
                                          </p:val>
                                        </p:tav>
                                      </p:tavLst>
                                    </p:anim>
                                    <p:anim calcmode="lin" valueType="num">
                                      <p:cBhvr>
                                        <p:cTn id="50" dur="1000" fill="hold"/>
                                        <p:tgtEl>
                                          <p:spTgt spid="7"/>
                                        </p:tgtEl>
                                        <p:attrNameLst>
                                          <p:attrName>style.rotation</p:attrName>
                                        </p:attrNameLst>
                                      </p:cBhvr>
                                      <p:tavLst>
                                        <p:tav tm="0">
                                          <p:val>
                                            <p:fltVal val="360"/>
                                          </p:val>
                                        </p:tav>
                                        <p:tav tm="100000">
                                          <p:val>
                                            <p:fltVal val="0"/>
                                          </p:val>
                                        </p:tav>
                                      </p:tavLst>
                                    </p:anim>
                                    <p:animEffect transition="in" filter="fade">
                                      <p:cBhvr>
                                        <p:cTn id="51" dur="1000"/>
                                        <p:tgtEl>
                                          <p:spTgt spid="7"/>
                                        </p:tgtEl>
                                      </p:cBhvr>
                                    </p:animEffect>
                                  </p:childTnLst>
                                </p:cTn>
                              </p:par>
                              <p:par>
                                <p:cTn id="52" presetID="49" presetClass="entr" presetSubtype="0" decel="100000" fill="hold" grpId="1" nodeType="withEffect">
                                  <p:stCondLst>
                                    <p:cond delay="0"/>
                                  </p:stCondLst>
                                  <p:childTnLst>
                                    <p:set>
                                      <p:cBhvr>
                                        <p:cTn id="53" dur="1" fill="hold">
                                          <p:stCondLst>
                                            <p:cond delay="0"/>
                                          </p:stCondLst>
                                        </p:cTn>
                                        <p:tgtEl>
                                          <p:spTgt spid="8">
                                            <p:txEl>
                                              <p:pRg st="0" end="0"/>
                                            </p:txEl>
                                          </p:spTgt>
                                        </p:tgtEl>
                                        <p:attrNameLst>
                                          <p:attrName>style.visibility</p:attrName>
                                        </p:attrNameLst>
                                      </p:cBhvr>
                                      <p:to>
                                        <p:strVal val="visible"/>
                                      </p:to>
                                    </p:set>
                                    <p:anim calcmode="lin" valueType="num">
                                      <p:cBhvr>
                                        <p:cTn id="54"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55"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56" dur="10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57" dur="1000"/>
                                        <p:tgtEl>
                                          <p:spTgt spid="8">
                                            <p:txEl>
                                              <p:pRg st="0" end="0"/>
                                            </p:txEl>
                                          </p:spTgt>
                                        </p:tgtEl>
                                      </p:cBhvr>
                                    </p:animEffect>
                                  </p:childTnLst>
                                </p:cTn>
                              </p:par>
                              <p:par>
                                <p:cTn id="58" presetID="49" presetClass="entr" presetSubtype="0" decel="100000" fill="hold" grpId="1" nodeType="withEffect">
                                  <p:stCondLst>
                                    <p:cond delay="0"/>
                                  </p:stCondLst>
                                  <p:childTnLst>
                                    <p:set>
                                      <p:cBhvr>
                                        <p:cTn id="59" dur="1" fill="hold">
                                          <p:stCondLst>
                                            <p:cond delay="0"/>
                                          </p:stCondLst>
                                        </p:cTn>
                                        <p:tgtEl>
                                          <p:spTgt spid="9">
                                            <p:txEl>
                                              <p:pRg st="0" end="0"/>
                                            </p:txEl>
                                          </p:spTgt>
                                        </p:tgtEl>
                                        <p:attrNameLst>
                                          <p:attrName>style.visibility</p:attrName>
                                        </p:attrNameLst>
                                      </p:cBhvr>
                                      <p:to>
                                        <p:strVal val="visible"/>
                                      </p:to>
                                    </p:set>
                                    <p:anim calcmode="lin" valueType="num">
                                      <p:cBhvr>
                                        <p:cTn id="60"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61"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62" dur="1000" fill="hold"/>
                                        <p:tgtEl>
                                          <p:spTgt spid="9">
                                            <p:txEl>
                                              <p:pRg st="0" end="0"/>
                                            </p:txEl>
                                          </p:spTgt>
                                        </p:tgtEl>
                                        <p:attrNameLst>
                                          <p:attrName>style.rotation</p:attrName>
                                        </p:attrNameLst>
                                      </p:cBhvr>
                                      <p:tavLst>
                                        <p:tav tm="0">
                                          <p:val>
                                            <p:fltVal val="360"/>
                                          </p:val>
                                        </p:tav>
                                        <p:tav tm="100000">
                                          <p:val>
                                            <p:fltVal val="0"/>
                                          </p:val>
                                        </p:tav>
                                      </p:tavLst>
                                    </p:anim>
                                    <p:animEffect transition="in" filter="fade">
                                      <p:cBhvr>
                                        <p:cTn id="63" dur="1000"/>
                                        <p:tgtEl>
                                          <p:spTgt spid="9">
                                            <p:txEl>
                                              <p:pRg st="0" end="0"/>
                                            </p:txEl>
                                          </p:spTgt>
                                        </p:tgtEl>
                                      </p:cBhvr>
                                    </p:animEffect>
                                  </p:childTnLst>
                                </p:cTn>
                              </p:par>
                              <p:par>
                                <p:cTn id="64" presetID="49" presetClass="entr" presetSubtype="0" decel="100000" fill="hold" grpId="1" nodeType="withEffect">
                                  <p:stCondLst>
                                    <p:cond delay="0"/>
                                  </p:stCondLst>
                                  <p:childTnLst>
                                    <p:set>
                                      <p:cBhvr>
                                        <p:cTn id="65" dur="1" fill="hold">
                                          <p:stCondLst>
                                            <p:cond delay="0"/>
                                          </p:stCondLst>
                                        </p:cTn>
                                        <p:tgtEl>
                                          <p:spTgt spid="10">
                                            <p:txEl>
                                              <p:pRg st="0" end="0"/>
                                            </p:txEl>
                                          </p:spTgt>
                                        </p:tgtEl>
                                        <p:attrNameLst>
                                          <p:attrName>style.visibility</p:attrName>
                                        </p:attrNameLst>
                                      </p:cBhvr>
                                      <p:to>
                                        <p:strVal val="visible"/>
                                      </p:to>
                                    </p:set>
                                    <p:anim calcmode="lin" valueType="num">
                                      <p:cBhvr>
                                        <p:cTn id="66"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67"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68" dur="1000" fill="hold"/>
                                        <p:tgtEl>
                                          <p:spTgt spid="10">
                                            <p:txEl>
                                              <p:pRg st="0" end="0"/>
                                            </p:txEl>
                                          </p:spTgt>
                                        </p:tgtEl>
                                        <p:attrNameLst>
                                          <p:attrName>style.rotation</p:attrName>
                                        </p:attrNameLst>
                                      </p:cBhvr>
                                      <p:tavLst>
                                        <p:tav tm="0">
                                          <p:val>
                                            <p:fltVal val="360"/>
                                          </p:val>
                                        </p:tav>
                                        <p:tav tm="100000">
                                          <p:val>
                                            <p:fltVal val="0"/>
                                          </p:val>
                                        </p:tav>
                                      </p:tavLst>
                                    </p:anim>
                                    <p:animEffect transition="in" filter="fade">
                                      <p:cBhvr>
                                        <p:cTn id="69" dur="1000"/>
                                        <p:tgtEl>
                                          <p:spTgt spid="10">
                                            <p:txEl>
                                              <p:pRg st="0" end="0"/>
                                            </p:txEl>
                                          </p:spTgt>
                                        </p:tgtEl>
                                      </p:cBhvr>
                                    </p:animEffect>
                                  </p:childTnLst>
                                </p:cTn>
                              </p:par>
                            </p:childTnLst>
                          </p:cTn>
                        </p:par>
                        <p:par>
                          <p:cTn id="70" fill="hold">
                            <p:stCondLst>
                              <p:cond delay="2300"/>
                            </p:stCondLst>
                            <p:childTnLst>
                              <p:par>
                                <p:cTn id="71" presetID="22" presetClass="entr" presetSubtype="8" fill="hold" nodeType="afterEffect">
                                  <p:stCondLst>
                                    <p:cond delay="250"/>
                                  </p:stCondLst>
                                  <p:childTnLst>
                                    <p:set>
                                      <p:cBhvr>
                                        <p:cTn id="72" dur="1" fill="hold">
                                          <p:stCondLst>
                                            <p:cond delay="0"/>
                                          </p:stCondLst>
                                        </p:cTn>
                                        <p:tgtEl>
                                          <p:spTgt spid="17"/>
                                        </p:tgtEl>
                                        <p:attrNameLst>
                                          <p:attrName>style.visibility</p:attrName>
                                        </p:attrNameLst>
                                      </p:cBhvr>
                                      <p:to>
                                        <p:strVal val="visible"/>
                                      </p:to>
                                    </p:set>
                                    <p:animEffect transition="in" filter="wipe(left)">
                                      <p:cBhvr>
                                        <p:cTn id="73" dur="500"/>
                                        <p:tgtEl>
                                          <p:spTgt spid="17"/>
                                        </p:tgtEl>
                                      </p:cBhvr>
                                    </p:animEffect>
                                  </p:childTnLst>
                                </p:cTn>
                              </p:par>
                            </p:childTnLst>
                          </p:cTn>
                        </p:par>
                        <p:par>
                          <p:cTn id="74" fill="hold">
                            <p:stCondLst>
                              <p:cond delay="3050"/>
                            </p:stCondLst>
                            <p:childTnLst>
                              <p:par>
                                <p:cTn id="75" presetID="22" presetClass="entr" presetSubtype="8" fill="hold" grpId="0" nodeType="afterEffect">
                                  <p:stCondLst>
                                    <p:cond delay="0"/>
                                  </p:stCondLst>
                                  <p:childTnLst>
                                    <p:set>
                                      <p:cBhvr>
                                        <p:cTn id="76" dur="1" fill="hold">
                                          <p:stCondLst>
                                            <p:cond delay="0"/>
                                          </p:stCondLst>
                                        </p:cTn>
                                        <p:tgtEl>
                                          <p:spTgt spid="12">
                                            <p:txEl>
                                              <p:pRg st="0" end="0"/>
                                            </p:txEl>
                                          </p:spTgt>
                                        </p:tgtEl>
                                        <p:attrNameLst>
                                          <p:attrName>style.visibility</p:attrName>
                                        </p:attrNameLst>
                                      </p:cBhvr>
                                      <p:to>
                                        <p:strVal val="visible"/>
                                      </p:to>
                                    </p:set>
                                    <p:animEffect transition="in" filter="wipe(left)">
                                      <p:cBhvr>
                                        <p:cTn id="77" dur="500"/>
                                        <p:tgtEl>
                                          <p:spTgt spid="12">
                                            <p:txEl>
                                              <p:pRg st="0" end="0"/>
                                            </p:txEl>
                                          </p:spTgt>
                                        </p:tgtEl>
                                      </p:cBhvr>
                                    </p:animEffect>
                                  </p:childTnLst>
                                </p:cTn>
                              </p:par>
                            </p:childTnLst>
                          </p:cTn>
                        </p:par>
                        <p:par>
                          <p:cTn id="78" fill="hold">
                            <p:stCondLst>
                              <p:cond delay="3550"/>
                            </p:stCondLst>
                            <p:childTnLst>
                              <p:par>
                                <p:cTn id="79" presetID="10" presetClass="entr" presetSubtype="0" fill="hold" grpId="0" nodeType="afterEffect">
                                  <p:stCondLst>
                                    <p:cond delay="0"/>
                                  </p:stCondLst>
                                  <p:childTnLst>
                                    <p:set>
                                      <p:cBhvr>
                                        <p:cTn id="80" dur="1" fill="hold">
                                          <p:stCondLst>
                                            <p:cond delay="0"/>
                                          </p:stCondLst>
                                        </p:cTn>
                                        <p:tgtEl>
                                          <p:spTgt spid="11">
                                            <p:txEl>
                                              <p:pRg st="0" end="0"/>
                                            </p:txEl>
                                          </p:spTgt>
                                        </p:tgtEl>
                                        <p:attrNameLst>
                                          <p:attrName>style.visibility</p:attrName>
                                        </p:attrNameLst>
                                      </p:cBhvr>
                                      <p:to>
                                        <p:strVal val="visible"/>
                                      </p:to>
                                    </p:set>
                                    <p:animEffect transition="in" filter="fade">
                                      <p:cBhvr>
                                        <p:cTn id="81" dur="500"/>
                                        <p:tgtEl>
                                          <p:spTgt spid="11">
                                            <p:txEl>
                                              <p:pRg st="0" end="0"/>
                                            </p:txEl>
                                          </p:spTgt>
                                        </p:tgtEl>
                                      </p:cBhvr>
                                    </p:animEffect>
                                  </p:childTnLst>
                                </p:cTn>
                              </p:par>
                            </p:childTnLst>
                          </p:cTn>
                        </p:par>
                        <p:par>
                          <p:cTn id="82" fill="hold">
                            <p:stCondLst>
                              <p:cond delay="4050"/>
                            </p:stCondLst>
                            <p:childTnLst>
                              <p:par>
                                <p:cTn id="83" presetID="22" presetClass="entr" presetSubtype="8" fill="hold" nodeType="afterEffect">
                                  <p:stCondLst>
                                    <p:cond delay="250"/>
                                  </p:stCondLst>
                                  <p:childTnLst>
                                    <p:set>
                                      <p:cBhvr>
                                        <p:cTn id="84" dur="1" fill="hold">
                                          <p:stCondLst>
                                            <p:cond delay="0"/>
                                          </p:stCondLst>
                                        </p:cTn>
                                        <p:tgtEl>
                                          <p:spTgt spid="18"/>
                                        </p:tgtEl>
                                        <p:attrNameLst>
                                          <p:attrName>style.visibility</p:attrName>
                                        </p:attrNameLst>
                                      </p:cBhvr>
                                      <p:to>
                                        <p:strVal val="visible"/>
                                      </p:to>
                                    </p:set>
                                    <p:animEffect transition="in" filter="wipe(left)">
                                      <p:cBhvr>
                                        <p:cTn id="85" dur="500"/>
                                        <p:tgtEl>
                                          <p:spTgt spid="18"/>
                                        </p:tgtEl>
                                      </p:cBhvr>
                                    </p:animEffect>
                                  </p:childTnLst>
                                </p:cTn>
                              </p:par>
                            </p:childTnLst>
                          </p:cTn>
                        </p:par>
                        <p:par>
                          <p:cTn id="86" fill="hold">
                            <p:stCondLst>
                              <p:cond delay="4800"/>
                            </p:stCondLst>
                            <p:childTnLst>
                              <p:par>
                                <p:cTn id="87" presetID="22" presetClass="entr" presetSubtype="8" fill="hold" grpId="0" nodeType="afterEffect">
                                  <p:stCondLst>
                                    <p:cond delay="0"/>
                                  </p:stCondLst>
                                  <p:childTnLst>
                                    <p:set>
                                      <p:cBhvr>
                                        <p:cTn id="88" dur="1" fill="hold">
                                          <p:stCondLst>
                                            <p:cond delay="0"/>
                                          </p:stCondLst>
                                        </p:cTn>
                                        <p:tgtEl>
                                          <p:spTgt spid="14">
                                            <p:txEl>
                                              <p:pRg st="0" end="0"/>
                                            </p:txEl>
                                          </p:spTgt>
                                        </p:tgtEl>
                                        <p:attrNameLst>
                                          <p:attrName>style.visibility</p:attrName>
                                        </p:attrNameLst>
                                      </p:cBhvr>
                                      <p:to>
                                        <p:strVal val="visible"/>
                                      </p:to>
                                    </p:set>
                                    <p:animEffect transition="in" filter="wipe(left)">
                                      <p:cBhvr>
                                        <p:cTn id="89" dur="500"/>
                                        <p:tgtEl>
                                          <p:spTgt spid="14">
                                            <p:txEl>
                                              <p:pRg st="0" end="0"/>
                                            </p:txEl>
                                          </p:spTgt>
                                        </p:tgtEl>
                                      </p:cBhvr>
                                    </p:animEffect>
                                  </p:childTnLst>
                                </p:cTn>
                              </p:par>
                            </p:childTnLst>
                          </p:cTn>
                        </p:par>
                        <p:par>
                          <p:cTn id="90" fill="hold">
                            <p:stCondLst>
                              <p:cond delay="5300"/>
                            </p:stCondLst>
                            <p:childTnLst>
                              <p:par>
                                <p:cTn id="91" presetID="10" presetClass="entr" presetSubtype="0" fill="hold" grpId="0" nodeType="afterEffect">
                                  <p:stCondLst>
                                    <p:cond delay="0"/>
                                  </p:stCondLst>
                                  <p:childTnLst>
                                    <p:set>
                                      <p:cBhvr>
                                        <p:cTn id="92" dur="1" fill="hold">
                                          <p:stCondLst>
                                            <p:cond delay="0"/>
                                          </p:stCondLst>
                                        </p:cTn>
                                        <p:tgtEl>
                                          <p:spTgt spid="13">
                                            <p:txEl>
                                              <p:pRg st="0" end="0"/>
                                            </p:txEl>
                                          </p:spTgt>
                                        </p:tgtEl>
                                        <p:attrNameLst>
                                          <p:attrName>style.visibility</p:attrName>
                                        </p:attrNameLst>
                                      </p:cBhvr>
                                      <p:to>
                                        <p:strVal val="visible"/>
                                      </p:to>
                                    </p:set>
                                    <p:animEffect transition="in" filter="fade">
                                      <p:cBhvr>
                                        <p:cTn id="93" dur="500"/>
                                        <p:tgtEl>
                                          <p:spTgt spid="13">
                                            <p:txEl>
                                              <p:pRg st="0" end="0"/>
                                            </p:txEl>
                                          </p:spTgt>
                                        </p:tgtEl>
                                      </p:cBhvr>
                                    </p:animEffect>
                                  </p:childTnLst>
                                </p:cTn>
                              </p:par>
                            </p:childTnLst>
                          </p:cTn>
                        </p:par>
                        <p:par>
                          <p:cTn id="94" fill="hold">
                            <p:stCondLst>
                              <p:cond delay="5800"/>
                            </p:stCondLst>
                            <p:childTnLst>
                              <p:par>
                                <p:cTn id="95" presetID="22" presetClass="entr" presetSubtype="8" fill="hold" nodeType="afterEffect">
                                  <p:stCondLst>
                                    <p:cond delay="250"/>
                                  </p:stCondLst>
                                  <p:childTnLst>
                                    <p:set>
                                      <p:cBhvr>
                                        <p:cTn id="96" dur="1" fill="hold">
                                          <p:stCondLst>
                                            <p:cond delay="0"/>
                                          </p:stCondLst>
                                        </p:cTn>
                                        <p:tgtEl>
                                          <p:spTgt spid="19"/>
                                        </p:tgtEl>
                                        <p:attrNameLst>
                                          <p:attrName>style.visibility</p:attrName>
                                        </p:attrNameLst>
                                      </p:cBhvr>
                                      <p:to>
                                        <p:strVal val="visible"/>
                                      </p:to>
                                    </p:set>
                                    <p:animEffect transition="in" filter="wipe(left)">
                                      <p:cBhvr>
                                        <p:cTn id="97" dur="500"/>
                                        <p:tgtEl>
                                          <p:spTgt spid="19"/>
                                        </p:tgtEl>
                                      </p:cBhvr>
                                    </p:animEffect>
                                  </p:childTnLst>
                                </p:cTn>
                              </p:par>
                            </p:childTnLst>
                          </p:cTn>
                        </p:par>
                        <p:par>
                          <p:cTn id="98" fill="hold">
                            <p:stCondLst>
                              <p:cond delay="6550"/>
                            </p:stCondLst>
                            <p:childTnLst>
                              <p:par>
                                <p:cTn id="99" presetID="22" presetClass="entr" presetSubtype="8" fill="hold" grpId="0" nodeType="afterEffect">
                                  <p:stCondLst>
                                    <p:cond delay="0"/>
                                  </p:stCondLst>
                                  <p:childTnLst>
                                    <p:set>
                                      <p:cBhvr>
                                        <p:cTn id="100" dur="1" fill="hold">
                                          <p:stCondLst>
                                            <p:cond delay="0"/>
                                          </p:stCondLst>
                                        </p:cTn>
                                        <p:tgtEl>
                                          <p:spTgt spid="16">
                                            <p:txEl>
                                              <p:pRg st="0" end="0"/>
                                            </p:txEl>
                                          </p:spTgt>
                                        </p:tgtEl>
                                        <p:attrNameLst>
                                          <p:attrName>style.visibility</p:attrName>
                                        </p:attrNameLst>
                                      </p:cBhvr>
                                      <p:to>
                                        <p:strVal val="visible"/>
                                      </p:to>
                                    </p:set>
                                    <p:animEffect transition="in" filter="wipe(left)">
                                      <p:cBhvr>
                                        <p:cTn id="101" dur="500"/>
                                        <p:tgtEl>
                                          <p:spTgt spid="16">
                                            <p:txEl>
                                              <p:pRg st="0" end="0"/>
                                            </p:txEl>
                                          </p:spTgt>
                                        </p:tgtEl>
                                      </p:cBhvr>
                                    </p:animEffect>
                                  </p:childTnLst>
                                </p:cTn>
                              </p:par>
                            </p:childTnLst>
                          </p:cTn>
                        </p:par>
                        <p:par>
                          <p:cTn id="102" fill="hold">
                            <p:stCondLst>
                              <p:cond delay="7050"/>
                            </p:stCondLst>
                            <p:childTnLst>
                              <p:par>
                                <p:cTn id="103" presetID="10" presetClass="entr" presetSubtype="0" fill="hold" grpId="0" nodeType="afterEffect">
                                  <p:stCondLst>
                                    <p:cond delay="0"/>
                                  </p:stCondLst>
                                  <p:childTnLst>
                                    <p:set>
                                      <p:cBhvr>
                                        <p:cTn id="104" dur="1" fill="hold">
                                          <p:stCondLst>
                                            <p:cond delay="0"/>
                                          </p:stCondLst>
                                        </p:cTn>
                                        <p:tgtEl>
                                          <p:spTgt spid="15">
                                            <p:txEl>
                                              <p:pRg st="0" end="0"/>
                                            </p:txEl>
                                          </p:spTgt>
                                        </p:tgtEl>
                                        <p:attrNameLst>
                                          <p:attrName>style.visibility</p:attrName>
                                        </p:attrNameLst>
                                      </p:cBhvr>
                                      <p:to>
                                        <p:strVal val="visible"/>
                                      </p:to>
                                    </p:set>
                                    <p:animEffect transition="in" filter="fade">
                                      <p:cBhvr>
                                        <p:cTn id="105"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build="p">
        <p:tmplLst>
          <p:tmpl lvl="1">
            <p:tnLst>
              <p:par>
                <p:cTn presetID="2" presetClass="entr" presetSubtype="12" decel="100000"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0-#ppt_w/2"/>
                          </p:val>
                        </p:tav>
                        <p:tav tm="100000">
                          <p:val>
                            <p:strVal val="#ppt_x"/>
                          </p:val>
                        </p:tav>
                      </p:tavLst>
                    </p:anim>
                    <p:anim calcmode="lin" valueType="num">
                      <p:cBhvr additive="base">
                        <p:cTn dur="1000" fill="hold"/>
                        <p:tgtEl>
                          <p:spTgt spid="8"/>
                        </p:tgtEl>
                        <p:attrNameLst>
                          <p:attrName>ppt_y</p:attrName>
                        </p:attrNameLst>
                      </p:cBhvr>
                      <p:tavLst>
                        <p:tav tm="0">
                          <p:val>
                            <p:strVal val="1+#ppt_h/2"/>
                          </p:val>
                        </p:tav>
                        <p:tav tm="100000">
                          <p:val>
                            <p:strVal val="#ppt_y"/>
                          </p:val>
                        </p:tav>
                      </p:tavLst>
                    </p:anim>
                  </p:childTnLst>
                </p:cTn>
              </p:par>
            </p:tnLst>
          </p:tmpl>
        </p:tmplLst>
      </p:bldP>
      <p:bldP spid="8" grpId="1" build="p">
        <p:tmplLst>
          <p:tmpl lvl="1">
            <p:tnLst>
              <p:par>
                <p:cTn presetID="49" presetClass="entr" presetSubtype="0" decel="100000"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1000" fill="hold"/>
                        <p:tgtEl>
                          <p:spTgt spid="8"/>
                        </p:tgtEl>
                        <p:attrNameLst>
                          <p:attrName>ppt_w</p:attrName>
                        </p:attrNameLst>
                      </p:cBhvr>
                      <p:tavLst>
                        <p:tav tm="0">
                          <p:val>
                            <p:fltVal val="0"/>
                          </p:val>
                        </p:tav>
                        <p:tav tm="100000">
                          <p:val>
                            <p:strVal val="#ppt_w"/>
                          </p:val>
                        </p:tav>
                      </p:tavLst>
                    </p:anim>
                    <p:anim calcmode="lin" valueType="num">
                      <p:cBhvr>
                        <p:cTn dur="1000" fill="hold"/>
                        <p:tgtEl>
                          <p:spTgt spid="8"/>
                        </p:tgtEl>
                        <p:attrNameLst>
                          <p:attrName>ppt_h</p:attrName>
                        </p:attrNameLst>
                      </p:cBhvr>
                      <p:tavLst>
                        <p:tav tm="0">
                          <p:val>
                            <p:fltVal val="0"/>
                          </p:val>
                        </p:tav>
                        <p:tav tm="100000">
                          <p:val>
                            <p:strVal val="#ppt_h"/>
                          </p:val>
                        </p:tav>
                      </p:tavLst>
                    </p:anim>
                    <p:anim calcmode="lin" valueType="num">
                      <p:cBhvr>
                        <p:cTn dur="1000" fill="hold"/>
                        <p:tgtEl>
                          <p:spTgt spid="8"/>
                        </p:tgtEl>
                        <p:attrNameLst>
                          <p:attrName>style.rotation</p:attrName>
                        </p:attrNameLst>
                      </p:cBhvr>
                      <p:tavLst>
                        <p:tav tm="0">
                          <p:val>
                            <p:fltVal val="360"/>
                          </p:val>
                        </p:tav>
                        <p:tav tm="100000">
                          <p:val>
                            <p:fltVal val="0"/>
                          </p:val>
                        </p:tav>
                      </p:tavLst>
                    </p:anim>
                    <p:animEffect transition="in" filter="fade">
                      <p:cBhvr>
                        <p:cTn dur="1000"/>
                        <p:tgtEl>
                          <p:spTgt spid="8"/>
                        </p:tgtEl>
                      </p:cBhvr>
                    </p:animEffect>
                  </p:childTnLst>
                </p:cTn>
              </p:par>
            </p:tnLst>
          </p:tmpl>
        </p:tmplLst>
      </p:bldP>
      <p:bldP spid="9" grpId="0" build="p">
        <p:tmplLst>
          <p:tmpl lvl="1">
            <p:tnLst>
              <p:par>
                <p:cTn presetID="2" presetClass="entr" presetSubtype="9"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1000" fill="hold"/>
                        <p:tgtEl>
                          <p:spTgt spid="9"/>
                        </p:tgtEl>
                        <p:attrNameLst>
                          <p:attrName>ppt_x</p:attrName>
                        </p:attrNameLst>
                      </p:cBhvr>
                      <p:tavLst>
                        <p:tav tm="0">
                          <p:val>
                            <p:strVal val="0-#ppt_w/2"/>
                          </p:val>
                        </p:tav>
                        <p:tav tm="100000">
                          <p:val>
                            <p:strVal val="#ppt_x"/>
                          </p:val>
                        </p:tav>
                      </p:tavLst>
                    </p:anim>
                    <p:anim calcmode="lin" valueType="num">
                      <p:cBhvr additive="base">
                        <p:cTn dur="1000" fill="hold"/>
                        <p:tgtEl>
                          <p:spTgt spid="9"/>
                        </p:tgtEl>
                        <p:attrNameLst>
                          <p:attrName>ppt_y</p:attrName>
                        </p:attrNameLst>
                      </p:cBhvr>
                      <p:tavLst>
                        <p:tav tm="0">
                          <p:val>
                            <p:strVal val="0-#ppt_h/2"/>
                          </p:val>
                        </p:tav>
                        <p:tav tm="100000">
                          <p:val>
                            <p:strVal val="#ppt_y"/>
                          </p:val>
                        </p:tav>
                      </p:tavLst>
                    </p:anim>
                  </p:childTnLst>
                </p:cTn>
              </p:par>
            </p:tnLst>
          </p:tmpl>
        </p:tmplLst>
      </p:bldP>
      <p:bldP spid="9" grpId="1" build="p">
        <p:tmplLst>
          <p:tmpl lvl="1">
            <p:tnLst>
              <p:par>
                <p:cTn presetID="49" presetClass="entr" presetSubtype="0"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1000" fill="hold"/>
                        <p:tgtEl>
                          <p:spTgt spid="9"/>
                        </p:tgtEl>
                        <p:attrNameLst>
                          <p:attrName>ppt_w</p:attrName>
                        </p:attrNameLst>
                      </p:cBhvr>
                      <p:tavLst>
                        <p:tav tm="0">
                          <p:val>
                            <p:fltVal val="0"/>
                          </p:val>
                        </p:tav>
                        <p:tav tm="100000">
                          <p:val>
                            <p:strVal val="#ppt_w"/>
                          </p:val>
                        </p:tav>
                      </p:tavLst>
                    </p:anim>
                    <p:anim calcmode="lin" valueType="num">
                      <p:cBhvr>
                        <p:cTn dur="1000" fill="hold"/>
                        <p:tgtEl>
                          <p:spTgt spid="9"/>
                        </p:tgtEl>
                        <p:attrNameLst>
                          <p:attrName>ppt_h</p:attrName>
                        </p:attrNameLst>
                      </p:cBhvr>
                      <p:tavLst>
                        <p:tav tm="0">
                          <p:val>
                            <p:fltVal val="0"/>
                          </p:val>
                        </p:tav>
                        <p:tav tm="100000">
                          <p:val>
                            <p:strVal val="#ppt_h"/>
                          </p:val>
                        </p:tav>
                      </p:tavLst>
                    </p:anim>
                    <p:anim calcmode="lin" valueType="num">
                      <p:cBhvr>
                        <p:cTn dur="1000" fill="hold"/>
                        <p:tgtEl>
                          <p:spTgt spid="9"/>
                        </p:tgtEl>
                        <p:attrNameLst>
                          <p:attrName>style.rotation</p:attrName>
                        </p:attrNameLst>
                      </p:cBhvr>
                      <p:tavLst>
                        <p:tav tm="0">
                          <p:val>
                            <p:fltVal val="360"/>
                          </p:val>
                        </p:tav>
                        <p:tav tm="100000">
                          <p:val>
                            <p:fltVal val="0"/>
                          </p:val>
                        </p:tav>
                      </p:tavLst>
                    </p:anim>
                    <p:animEffect transition="in" filter="fade">
                      <p:cBhvr>
                        <p:cTn dur="1000"/>
                        <p:tgtEl>
                          <p:spTgt spid="9"/>
                        </p:tgtEl>
                      </p:cBhvr>
                    </p:animEffect>
                  </p:childTnLst>
                </p:cTn>
              </p:par>
            </p:tnLst>
          </p:tmpl>
        </p:tmplLst>
      </p:bldP>
      <p:bldP spid="10" grpId="0" build="p">
        <p:tmplLst>
          <p:tmpl lvl="1">
            <p:tnLst>
              <p:par>
                <p:cTn presetID="2" presetClass="entr" presetSubtype="8"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0-#ppt_w/2"/>
                          </p:val>
                        </p:tav>
                        <p:tav tm="100000">
                          <p:val>
                            <p:strVal val="#ppt_x"/>
                          </p:val>
                        </p:tav>
                      </p:tavLst>
                    </p:anim>
                    <p:anim calcmode="lin" valueType="num">
                      <p:cBhvr additive="base">
                        <p:cTn dur="1000" fill="hold"/>
                        <p:tgtEl>
                          <p:spTgt spid="10"/>
                        </p:tgtEl>
                        <p:attrNameLst>
                          <p:attrName>ppt_y</p:attrName>
                        </p:attrNameLst>
                      </p:cBhvr>
                      <p:tavLst>
                        <p:tav tm="0">
                          <p:val>
                            <p:strVal val="#ppt_y"/>
                          </p:val>
                        </p:tav>
                        <p:tav tm="100000">
                          <p:val>
                            <p:strVal val="#ppt_y"/>
                          </p:val>
                        </p:tav>
                      </p:tavLst>
                    </p:anim>
                  </p:childTnLst>
                </p:cTn>
              </p:par>
            </p:tnLst>
          </p:tmpl>
        </p:tmplLst>
      </p:bldP>
      <p:bldP spid="10" grpId="1" build="p">
        <p:tmplLst>
          <p:tmpl lvl="1">
            <p:tnLst>
              <p:par>
                <p:cTn presetID="49" presetClass="entr" presetSubtype="0"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p:cTn dur="1000" fill="hold"/>
                        <p:tgtEl>
                          <p:spTgt spid="10"/>
                        </p:tgtEl>
                        <p:attrNameLst>
                          <p:attrName>ppt_w</p:attrName>
                        </p:attrNameLst>
                      </p:cBhvr>
                      <p:tavLst>
                        <p:tav tm="0">
                          <p:val>
                            <p:fltVal val="0"/>
                          </p:val>
                        </p:tav>
                        <p:tav tm="100000">
                          <p:val>
                            <p:strVal val="#ppt_w"/>
                          </p:val>
                        </p:tav>
                      </p:tavLst>
                    </p:anim>
                    <p:anim calcmode="lin" valueType="num">
                      <p:cBhvr>
                        <p:cTn dur="1000" fill="hold"/>
                        <p:tgtEl>
                          <p:spTgt spid="10"/>
                        </p:tgtEl>
                        <p:attrNameLst>
                          <p:attrName>ppt_h</p:attrName>
                        </p:attrNameLst>
                      </p:cBhvr>
                      <p:tavLst>
                        <p:tav tm="0">
                          <p:val>
                            <p:fltVal val="0"/>
                          </p:val>
                        </p:tav>
                        <p:tav tm="100000">
                          <p:val>
                            <p:strVal val="#ppt_h"/>
                          </p:val>
                        </p:tav>
                      </p:tavLst>
                    </p:anim>
                    <p:anim calcmode="lin" valueType="num">
                      <p:cBhvr>
                        <p:cTn dur="1000" fill="hold"/>
                        <p:tgtEl>
                          <p:spTgt spid="10"/>
                        </p:tgtEl>
                        <p:attrNameLst>
                          <p:attrName>style.rotation</p:attrName>
                        </p:attrNameLst>
                      </p:cBhvr>
                      <p:tavLst>
                        <p:tav tm="0">
                          <p:val>
                            <p:fltVal val="360"/>
                          </p:val>
                        </p:tav>
                        <p:tav tm="100000">
                          <p:val>
                            <p:fltVal val="0"/>
                          </p:val>
                        </p:tav>
                      </p:tavLst>
                    </p:anim>
                    <p:animEffect transition="in" filter="fade">
                      <p:cBhvr>
                        <p:cTn dur="1000"/>
                        <p:tgtEl>
                          <p:spTgt spid="10"/>
                        </p:tgtEl>
                      </p:cBhvr>
                    </p:animEffect>
                  </p:childTnLst>
                </p:cTn>
              </p:par>
            </p:tnLst>
          </p:tmpl>
        </p:tmplLst>
      </p:bldP>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29" grpId="0"/>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 poin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34" name="Freeform: Shape 33"/>
          <p:cNvSpPr/>
          <p:nvPr userDrawn="1"/>
        </p:nvSpPr>
        <p:spPr>
          <a:xfrm>
            <a:off x="7262795" y="3601025"/>
            <a:ext cx="1831968" cy="2115683"/>
          </a:xfrm>
          <a:custGeom>
            <a:avLst/>
            <a:gdLst>
              <a:gd name="connsiteX0" fmla="*/ 1831968 w 1831968"/>
              <a:gd name="connsiteY0" fmla="*/ 0 h 2115683"/>
              <a:gd name="connsiteX1" fmla="*/ 1831968 w 1831968"/>
              <a:gd name="connsiteY1" fmla="*/ 2115683 h 2115683"/>
              <a:gd name="connsiteX2" fmla="*/ 0 w 1831968"/>
              <a:gd name="connsiteY2" fmla="*/ 1057996 h 2115683"/>
              <a:gd name="connsiteX3" fmla="*/ 54070 w 1831968"/>
              <a:gd name="connsiteY3" fmla="*/ 968994 h 2115683"/>
              <a:gd name="connsiteX4" fmla="*/ 1655915 w 1831968"/>
              <a:gd name="connsiteY4" fmla="*/ 8890 h 2115683"/>
              <a:gd name="connsiteX5" fmla="*/ 1831968 w 1831968"/>
              <a:gd name="connsiteY5" fmla="*/ 0 h 211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968" h="2115683">
                <a:moveTo>
                  <a:pt x="1831968" y="0"/>
                </a:moveTo>
                <a:lnTo>
                  <a:pt x="1831968" y="2115683"/>
                </a:lnTo>
                <a:lnTo>
                  <a:pt x="0" y="1057996"/>
                </a:lnTo>
                <a:lnTo>
                  <a:pt x="54070" y="968994"/>
                </a:lnTo>
                <a:cubicBezTo>
                  <a:pt x="410448" y="441485"/>
                  <a:pt x="989253" y="76593"/>
                  <a:pt x="1655915" y="8890"/>
                </a:cubicBezTo>
                <a:lnTo>
                  <a:pt x="183196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5" name="Freeform: Shape 34"/>
          <p:cNvSpPr/>
          <p:nvPr userDrawn="1"/>
        </p:nvSpPr>
        <p:spPr>
          <a:xfrm>
            <a:off x="9193237" y="3601025"/>
            <a:ext cx="1831612" cy="2114891"/>
          </a:xfrm>
          <a:custGeom>
            <a:avLst/>
            <a:gdLst>
              <a:gd name="connsiteX0" fmla="*/ 0 w 1831612"/>
              <a:gd name="connsiteY0" fmla="*/ 0 h 2114891"/>
              <a:gd name="connsiteX1" fmla="*/ 176053 w 1831612"/>
              <a:gd name="connsiteY1" fmla="*/ 8890 h 2114891"/>
              <a:gd name="connsiteX2" fmla="*/ 1777898 w 1831612"/>
              <a:gd name="connsiteY2" fmla="*/ 968994 h 2114891"/>
              <a:gd name="connsiteX3" fmla="*/ 1831612 w 1831612"/>
              <a:gd name="connsiteY3" fmla="*/ 1057409 h 2114891"/>
              <a:gd name="connsiteX4" fmla="*/ 0 w 1831612"/>
              <a:gd name="connsiteY4" fmla="*/ 2114891 h 2114891"/>
              <a:gd name="connsiteX5" fmla="*/ 0 w 1831612"/>
              <a:gd name="connsiteY5" fmla="*/ 0 h 21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612" h="2114891">
                <a:moveTo>
                  <a:pt x="0" y="0"/>
                </a:moveTo>
                <a:lnTo>
                  <a:pt x="176053" y="8890"/>
                </a:lnTo>
                <a:cubicBezTo>
                  <a:pt x="842715" y="76593"/>
                  <a:pt x="1421520" y="441485"/>
                  <a:pt x="1777898" y="968994"/>
                </a:cubicBezTo>
                <a:lnTo>
                  <a:pt x="1831612" y="1057409"/>
                </a:lnTo>
                <a:lnTo>
                  <a:pt x="0" y="2114891"/>
                </a:lnTo>
                <a:lnTo>
                  <a:pt x="0"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6" name="Freeform: Shape 35"/>
          <p:cNvSpPr/>
          <p:nvPr userDrawn="1"/>
        </p:nvSpPr>
        <p:spPr>
          <a:xfrm>
            <a:off x="9241788" y="4742615"/>
            <a:ext cx="2105662" cy="2118160"/>
          </a:xfrm>
          <a:custGeom>
            <a:avLst/>
            <a:gdLst>
              <a:gd name="connsiteX0" fmla="*/ 1834203 w 2105662"/>
              <a:gd name="connsiteY0" fmla="*/ 0 h 2118160"/>
              <a:gd name="connsiteX1" fmla="*/ 1839718 w 2105662"/>
              <a:gd name="connsiteY1" fmla="*/ 9078 h 2118160"/>
              <a:gd name="connsiteX2" fmla="*/ 2105662 w 2105662"/>
              <a:gd name="connsiteY2" fmla="*/ 1059373 h 2118160"/>
              <a:gd name="connsiteX3" fmla="*/ 1839718 w 2105662"/>
              <a:gd name="connsiteY3" fmla="*/ 2109668 h 2118160"/>
              <a:gd name="connsiteX4" fmla="*/ 1834559 w 2105662"/>
              <a:gd name="connsiteY4" fmla="*/ 2118160 h 2118160"/>
              <a:gd name="connsiteX5" fmla="*/ 0 w 2105662"/>
              <a:gd name="connsiteY5" fmla="*/ 1058977 h 2118160"/>
              <a:gd name="connsiteX6" fmla="*/ 1834203 w 2105662"/>
              <a:gd name="connsiteY6" fmla="*/ 0 h 211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5662" h="2118160">
                <a:moveTo>
                  <a:pt x="1834203" y="0"/>
                </a:moveTo>
                <a:lnTo>
                  <a:pt x="1839718" y="9078"/>
                </a:lnTo>
                <a:cubicBezTo>
                  <a:pt x="2009322" y="321292"/>
                  <a:pt x="2105662" y="679082"/>
                  <a:pt x="2105662" y="1059373"/>
                </a:cubicBezTo>
                <a:cubicBezTo>
                  <a:pt x="2105662" y="1439664"/>
                  <a:pt x="2009322" y="1797454"/>
                  <a:pt x="1839718" y="2109668"/>
                </a:cubicBezTo>
                <a:lnTo>
                  <a:pt x="1834559" y="2118160"/>
                </a:lnTo>
                <a:lnTo>
                  <a:pt x="0" y="1058977"/>
                </a:lnTo>
                <a:lnTo>
                  <a:pt x="183420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7" name="Freeform: Shape 36"/>
          <p:cNvSpPr/>
          <p:nvPr userDrawn="1"/>
        </p:nvSpPr>
        <p:spPr>
          <a:xfrm>
            <a:off x="6940550" y="4743201"/>
            <a:ext cx="2104290" cy="2116988"/>
          </a:xfrm>
          <a:custGeom>
            <a:avLst/>
            <a:gdLst>
              <a:gd name="connsiteX0" fmla="*/ 271103 w 2104290"/>
              <a:gd name="connsiteY0" fmla="*/ 0 h 2116988"/>
              <a:gd name="connsiteX1" fmla="*/ 2104290 w 2104290"/>
              <a:gd name="connsiteY1" fmla="*/ 1058391 h 2116988"/>
              <a:gd name="connsiteX2" fmla="*/ 270747 w 2104290"/>
              <a:gd name="connsiteY2" fmla="*/ 2116988 h 2116988"/>
              <a:gd name="connsiteX3" fmla="*/ 265944 w 2104290"/>
              <a:gd name="connsiteY3" fmla="*/ 2109082 h 2116988"/>
              <a:gd name="connsiteX4" fmla="*/ 0 w 2104290"/>
              <a:gd name="connsiteY4" fmla="*/ 1058787 h 2116988"/>
              <a:gd name="connsiteX5" fmla="*/ 265944 w 2104290"/>
              <a:gd name="connsiteY5" fmla="*/ 8492 h 2116988"/>
              <a:gd name="connsiteX6" fmla="*/ 271103 w 2104290"/>
              <a:gd name="connsiteY6" fmla="*/ 0 h 211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4290" h="2116988">
                <a:moveTo>
                  <a:pt x="271103" y="0"/>
                </a:moveTo>
                <a:lnTo>
                  <a:pt x="2104290" y="1058391"/>
                </a:lnTo>
                <a:lnTo>
                  <a:pt x="270747" y="2116988"/>
                </a:lnTo>
                <a:lnTo>
                  <a:pt x="265944" y="2109082"/>
                </a:lnTo>
                <a:cubicBezTo>
                  <a:pt x="96340" y="1796868"/>
                  <a:pt x="0" y="1439078"/>
                  <a:pt x="0" y="1058787"/>
                </a:cubicBezTo>
                <a:cubicBezTo>
                  <a:pt x="0" y="678496"/>
                  <a:pt x="96340" y="320706"/>
                  <a:pt x="265944" y="8492"/>
                </a:cubicBezTo>
                <a:lnTo>
                  <a:pt x="27110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8" name="Freeform: Shape 37"/>
          <p:cNvSpPr/>
          <p:nvPr userDrawn="1"/>
        </p:nvSpPr>
        <p:spPr>
          <a:xfrm>
            <a:off x="7262439" y="5886478"/>
            <a:ext cx="1832324" cy="2116475"/>
          </a:xfrm>
          <a:custGeom>
            <a:avLst/>
            <a:gdLst>
              <a:gd name="connsiteX0" fmla="*/ 1832324 w 1832324"/>
              <a:gd name="connsiteY0" fmla="*/ 0 h 2116475"/>
              <a:gd name="connsiteX1" fmla="*/ 1832324 w 1832324"/>
              <a:gd name="connsiteY1" fmla="*/ 2116475 h 2116475"/>
              <a:gd name="connsiteX2" fmla="*/ 1656271 w 1832324"/>
              <a:gd name="connsiteY2" fmla="*/ 2107585 h 2116475"/>
              <a:gd name="connsiteX3" fmla="*/ 54426 w 1832324"/>
              <a:gd name="connsiteY3" fmla="*/ 1147481 h 2116475"/>
              <a:gd name="connsiteX4" fmla="*/ 0 w 1832324"/>
              <a:gd name="connsiteY4" fmla="*/ 1057893 h 2116475"/>
              <a:gd name="connsiteX5" fmla="*/ 1832324 w 1832324"/>
              <a:gd name="connsiteY5" fmla="*/ 0 h 21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2324" h="2116475">
                <a:moveTo>
                  <a:pt x="1832324" y="0"/>
                </a:moveTo>
                <a:lnTo>
                  <a:pt x="1832324" y="2116475"/>
                </a:lnTo>
                <a:lnTo>
                  <a:pt x="1656271" y="2107585"/>
                </a:lnTo>
                <a:cubicBezTo>
                  <a:pt x="989609" y="2039882"/>
                  <a:pt x="410804" y="1674991"/>
                  <a:pt x="54426" y="1147481"/>
                </a:cubicBezTo>
                <a:lnTo>
                  <a:pt x="0" y="1057893"/>
                </a:lnTo>
                <a:lnTo>
                  <a:pt x="1832324"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9" name="Freeform: Shape 38"/>
          <p:cNvSpPr/>
          <p:nvPr userDrawn="1"/>
        </p:nvSpPr>
        <p:spPr>
          <a:xfrm>
            <a:off x="9193237" y="5887270"/>
            <a:ext cx="1831968" cy="2115683"/>
          </a:xfrm>
          <a:custGeom>
            <a:avLst/>
            <a:gdLst>
              <a:gd name="connsiteX0" fmla="*/ 0 w 1831968"/>
              <a:gd name="connsiteY0" fmla="*/ 0 h 2115683"/>
              <a:gd name="connsiteX1" fmla="*/ 1831968 w 1831968"/>
              <a:gd name="connsiteY1" fmla="*/ 1057687 h 2115683"/>
              <a:gd name="connsiteX2" fmla="*/ 1777898 w 1831968"/>
              <a:gd name="connsiteY2" fmla="*/ 1146689 h 2115683"/>
              <a:gd name="connsiteX3" fmla="*/ 176053 w 1831968"/>
              <a:gd name="connsiteY3" fmla="*/ 2106793 h 2115683"/>
              <a:gd name="connsiteX4" fmla="*/ 0 w 1831968"/>
              <a:gd name="connsiteY4" fmla="*/ 2115683 h 2115683"/>
              <a:gd name="connsiteX5" fmla="*/ 0 w 1831968"/>
              <a:gd name="connsiteY5" fmla="*/ 0 h 211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968" h="2115683">
                <a:moveTo>
                  <a:pt x="0" y="0"/>
                </a:moveTo>
                <a:lnTo>
                  <a:pt x="1831968" y="1057687"/>
                </a:lnTo>
                <a:lnTo>
                  <a:pt x="1777898" y="1146689"/>
                </a:lnTo>
                <a:cubicBezTo>
                  <a:pt x="1421520" y="1674199"/>
                  <a:pt x="842715" y="2039090"/>
                  <a:pt x="176053" y="2106793"/>
                </a:cubicBezTo>
                <a:lnTo>
                  <a:pt x="0" y="2115683"/>
                </a:lnTo>
                <a:lnTo>
                  <a:pt x="0" y="0"/>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1" name="Text Placeholder 5"/>
          <p:cNvSpPr>
            <a:spLocks noGrp="1"/>
          </p:cNvSpPr>
          <p:nvPr>
            <p:ph type="body" sz="quarter" idx="15" hasCustomPrompt="1"/>
          </p:nvPr>
        </p:nvSpPr>
        <p:spPr>
          <a:xfrm>
            <a:off x="9518857" y="4169191"/>
            <a:ext cx="724962"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42" name="Text Placeholder 5"/>
          <p:cNvSpPr>
            <a:spLocks noGrp="1"/>
          </p:cNvSpPr>
          <p:nvPr>
            <p:ph type="body" sz="quarter" idx="16" hasCustomPrompt="1"/>
          </p:nvPr>
        </p:nvSpPr>
        <p:spPr>
          <a:xfrm>
            <a:off x="8049726" y="4169191"/>
            <a:ext cx="724962"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45" name="Text Placeholder 5"/>
          <p:cNvSpPr>
            <a:spLocks noGrp="1"/>
          </p:cNvSpPr>
          <p:nvPr>
            <p:ph type="body" sz="quarter" idx="17" hasCustomPrompt="1"/>
          </p:nvPr>
        </p:nvSpPr>
        <p:spPr>
          <a:xfrm>
            <a:off x="9518857" y="6724197"/>
            <a:ext cx="724962"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46" name="Text Placeholder 5"/>
          <p:cNvSpPr>
            <a:spLocks noGrp="1"/>
          </p:cNvSpPr>
          <p:nvPr>
            <p:ph type="body" sz="quarter" idx="18" hasCustomPrompt="1"/>
          </p:nvPr>
        </p:nvSpPr>
        <p:spPr>
          <a:xfrm>
            <a:off x="8049726" y="6724197"/>
            <a:ext cx="724962"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47" name="Text Placeholder 5"/>
          <p:cNvSpPr>
            <a:spLocks noGrp="1"/>
          </p:cNvSpPr>
          <p:nvPr>
            <p:ph type="body" sz="quarter" idx="19" hasCustomPrompt="1"/>
          </p:nvPr>
        </p:nvSpPr>
        <p:spPr>
          <a:xfrm>
            <a:off x="10294619" y="5495933"/>
            <a:ext cx="724962"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48" name="Text Placeholder 5"/>
          <p:cNvSpPr>
            <a:spLocks noGrp="1"/>
          </p:cNvSpPr>
          <p:nvPr>
            <p:ph type="body" sz="quarter" idx="20" hasCustomPrompt="1"/>
          </p:nvPr>
        </p:nvSpPr>
        <p:spPr>
          <a:xfrm>
            <a:off x="7268982" y="5495933"/>
            <a:ext cx="724962"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49" name="Text Placeholder 5"/>
          <p:cNvSpPr>
            <a:spLocks noGrp="1"/>
          </p:cNvSpPr>
          <p:nvPr>
            <p:ph type="body" sz="quarter" idx="12" hasCustomPrompt="1"/>
          </p:nvPr>
        </p:nvSpPr>
        <p:spPr>
          <a:xfrm>
            <a:off x="12017326" y="3548121"/>
            <a:ext cx="4867324" cy="1118359"/>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0" name="Text Placeholder 5"/>
          <p:cNvSpPr>
            <a:spLocks noGrp="1"/>
          </p:cNvSpPr>
          <p:nvPr>
            <p:ph type="body" sz="quarter" idx="14" hasCustomPrompt="1"/>
          </p:nvPr>
        </p:nvSpPr>
        <p:spPr>
          <a:xfrm>
            <a:off x="12017326" y="2888884"/>
            <a:ext cx="486732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55" name="Text Placeholder 5"/>
          <p:cNvSpPr>
            <a:spLocks noGrp="1"/>
          </p:cNvSpPr>
          <p:nvPr>
            <p:ph type="body" sz="quarter" idx="21" hasCustomPrompt="1"/>
          </p:nvPr>
        </p:nvSpPr>
        <p:spPr>
          <a:xfrm>
            <a:off x="12017326" y="5618836"/>
            <a:ext cx="4867324" cy="1118359"/>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6" name="Text Placeholder 5"/>
          <p:cNvSpPr>
            <a:spLocks noGrp="1"/>
          </p:cNvSpPr>
          <p:nvPr>
            <p:ph type="body" sz="quarter" idx="22" hasCustomPrompt="1"/>
          </p:nvPr>
        </p:nvSpPr>
        <p:spPr>
          <a:xfrm>
            <a:off x="12017326" y="4959599"/>
            <a:ext cx="486732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57" name="Text Placeholder 5"/>
          <p:cNvSpPr>
            <a:spLocks noGrp="1"/>
          </p:cNvSpPr>
          <p:nvPr>
            <p:ph type="body" sz="quarter" idx="23" hasCustomPrompt="1"/>
          </p:nvPr>
        </p:nvSpPr>
        <p:spPr>
          <a:xfrm>
            <a:off x="12017326" y="7674217"/>
            <a:ext cx="4867324" cy="1118359"/>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8" name="Text Placeholder 5"/>
          <p:cNvSpPr>
            <a:spLocks noGrp="1"/>
          </p:cNvSpPr>
          <p:nvPr>
            <p:ph type="body" sz="quarter" idx="24" hasCustomPrompt="1"/>
          </p:nvPr>
        </p:nvSpPr>
        <p:spPr>
          <a:xfrm>
            <a:off x="12017326" y="7014980"/>
            <a:ext cx="486732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59" name="Text Placeholder 5"/>
          <p:cNvSpPr>
            <a:spLocks noGrp="1"/>
          </p:cNvSpPr>
          <p:nvPr>
            <p:ph type="body" sz="quarter" idx="25" hasCustomPrompt="1"/>
          </p:nvPr>
        </p:nvSpPr>
        <p:spPr>
          <a:xfrm>
            <a:off x="1409181" y="3548121"/>
            <a:ext cx="4867324" cy="1118359"/>
          </a:xfrm>
        </p:spPr>
        <p:txBody>
          <a:bodyPr anchor="t"/>
          <a:lstStyle>
            <a:lvl1pPr marL="0" indent="0" algn="r">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60" name="Text Placeholder 5"/>
          <p:cNvSpPr>
            <a:spLocks noGrp="1"/>
          </p:cNvSpPr>
          <p:nvPr>
            <p:ph type="body" sz="quarter" idx="26" hasCustomPrompt="1"/>
          </p:nvPr>
        </p:nvSpPr>
        <p:spPr>
          <a:xfrm>
            <a:off x="1409181" y="2888884"/>
            <a:ext cx="4867324" cy="586241"/>
          </a:xfrm>
        </p:spPr>
        <p:txBody>
          <a:bodyPr anchor="b">
            <a:normAutofit/>
          </a:bodyPr>
          <a:lstStyle>
            <a:lvl1pPr marL="0" indent="0" algn="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61" name="Text Placeholder 5"/>
          <p:cNvSpPr>
            <a:spLocks noGrp="1"/>
          </p:cNvSpPr>
          <p:nvPr>
            <p:ph type="body" sz="quarter" idx="27" hasCustomPrompt="1"/>
          </p:nvPr>
        </p:nvSpPr>
        <p:spPr>
          <a:xfrm>
            <a:off x="1409181" y="5618836"/>
            <a:ext cx="4867324" cy="1118359"/>
          </a:xfrm>
        </p:spPr>
        <p:txBody>
          <a:bodyPr anchor="t"/>
          <a:lstStyle>
            <a:lvl1pPr marL="0" indent="0" algn="r">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62" name="Text Placeholder 5"/>
          <p:cNvSpPr>
            <a:spLocks noGrp="1"/>
          </p:cNvSpPr>
          <p:nvPr>
            <p:ph type="body" sz="quarter" idx="28" hasCustomPrompt="1"/>
          </p:nvPr>
        </p:nvSpPr>
        <p:spPr>
          <a:xfrm>
            <a:off x="1409181" y="4959599"/>
            <a:ext cx="4867324" cy="586241"/>
          </a:xfrm>
        </p:spPr>
        <p:txBody>
          <a:bodyPr anchor="b">
            <a:normAutofit/>
          </a:bodyPr>
          <a:lstStyle>
            <a:lvl1pPr marL="0" indent="0" algn="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63" name="Text Placeholder 5"/>
          <p:cNvSpPr>
            <a:spLocks noGrp="1"/>
          </p:cNvSpPr>
          <p:nvPr>
            <p:ph type="body" sz="quarter" idx="29" hasCustomPrompt="1"/>
          </p:nvPr>
        </p:nvSpPr>
        <p:spPr>
          <a:xfrm>
            <a:off x="1409181" y="7674217"/>
            <a:ext cx="4867324" cy="1118359"/>
          </a:xfrm>
        </p:spPr>
        <p:txBody>
          <a:bodyPr anchor="t"/>
          <a:lstStyle>
            <a:lvl1pPr marL="0" indent="0" algn="r">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64" name="Text Placeholder 5"/>
          <p:cNvSpPr>
            <a:spLocks noGrp="1"/>
          </p:cNvSpPr>
          <p:nvPr>
            <p:ph type="body" sz="quarter" idx="30" hasCustomPrompt="1"/>
          </p:nvPr>
        </p:nvSpPr>
        <p:spPr>
          <a:xfrm>
            <a:off x="1409181" y="7014980"/>
            <a:ext cx="4867324" cy="586241"/>
          </a:xfrm>
        </p:spPr>
        <p:txBody>
          <a:bodyPr anchor="b">
            <a:normAutofit/>
          </a:bodyPr>
          <a:lstStyle>
            <a:lvl1pPr marL="0" indent="0" algn="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cxnSp>
        <p:nvCxnSpPr>
          <p:cNvPr id="66" name="Straight Connector 65"/>
          <p:cNvCxnSpPr>
            <a:stCxn id="41" idx="0"/>
            <a:endCxn id="50" idx="1"/>
          </p:cNvCxnSpPr>
          <p:nvPr userDrawn="1"/>
        </p:nvCxnSpPr>
        <p:spPr>
          <a:xfrm rot="5400000" flipH="1" flipV="1">
            <a:off x="10455739" y="2607604"/>
            <a:ext cx="987186" cy="2135988"/>
          </a:xfrm>
          <a:prstGeom prst="bentConnector2">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5"/>
          <p:cNvCxnSpPr>
            <a:stCxn id="42" idx="0"/>
            <a:endCxn id="60" idx="3"/>
          </p:cNvCxnSpPr>
          <p:nvPr userDrawn="1"/>
        </p:nvCxnSpPr>
        <p:spPr>
          <a:xfrm rot="16200000" flipV="1">
            <a:off x="6850763" y="2607747"/>
            <a:ext cx="987186" cy="2135702"/>
          </a:xfrm>
          <a:prstGeom prst="bentConnector2">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5"/>
          <p:cNvCxnSpPr>
            <a:stCxn id="48" idx="1"/>
            <a:endCxn id="62" idx="3"/>
          </p:cNvCxnSpPr>
          <p:nvPr userDrawn="1"/>
        </p:nvCxnSpPr>
        <p:spPr>
          <a:xfrm rot="10800000">
            <a:off x="6276506" y="5252721"/>
            <a:ext cx="992477" cy="548975"/>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65"/>
          <p:cNvCxnSpPr>
            <a:stCxn id="56" idx="1"/>
            <a:endCxn id="47" idx="3"/>
          </p:cNvCxnSpPr>
          <p:nvPr userDrawn="1"/>
        </p:nvCxnSpPr>
        <p:spPr>
          <a:xfrm rot="10800000" flipV="1">
            <a:off x="11019582" y="5252719"/>
            <a:ext cx="997745" cy="548975"/>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65"/>
          <p:cNvCxnSpPr>
            <a:stCxn id="58" idx="1"/>
            <a:endCxn id="45" idx="3"/>
          </p:cNvCxnSpPr>
          <p:nvPr userDrawn="1"/>
        </p:nvCxnSpPr>
        <p:spPr>
          <a:xfrm rot="10800000">
            <a:off x="10243820" y="7029959"/>
            <a:ext cx="1773507" cy="278142"/>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65"/>
          <p:cNvCxnSpPr>
            <a:stCxn id="64" idx="3"/>
            <a:endCxn id="46" idx="1"/>
          </p:cNvCxnSpPr>
          <p:nvPr userDrawn="1"/>
        </p:nvCxnSpPr>
        <p:spPr>
          <a:xfrm flipV="1">
            <a:off x="6276505" y="7029959"/>
            <a:ext cx="1773221" cy="278142"/>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8" name="Title 1"/>
          <p:cNvSpPr>
            <a:spLocks noGrp="1"/>
          </p:cNvSpPr>
          <p:nvPr>
            <p:ph type="title" hasCustomPrompt="1"/>
          </p:nvPr>
        </p:nvSpPr>
        <p:spPr>
          <a:xfrm>
            <a:off x="3022600" y="1250122"/>
            <a:ext cx="12242800" cy="1042908"/>
          </a:xfrm>
        </p:spPr>
        <p:txBody>
          <a:bodyPr anchor="b"/>
          <a:lstStyle>
            <a:lvl1pPr algn="ctr">
              <a:defRPr/>
            </a:lvl1pPr>
          </a:lstStyle>
          <a:p>
            <a:r>
              <a:rPr kumimoji="1" lang="en-US" altLang="ja-JP" dirty="0"/>
              <a:t>Slide title goes here</a:t>
            </a:r>
            <a:endParaRPr kumimoji="1" lang="ja-JP" altLang="en-US" dirty="0"/>
          </a:p>
        </p:txBody>
      </p:sp>
      <p:sp>
        <p:nvSpPr>
          <p:cNvPr id="89" name="Text Placeholder 5"/>
          <p:cNvSpPr>
            <a:spLocks noGrp="1"/>
          </p:cNvSpPr>
          <p:nvPr>
            <p:ph type="body" sz="quarter" idx="31" hasCustomPrompt="1"/>
          </p:nvPr>
        </p:nvSpPr>
        <p:spPr>
          <a:xfrm>
            <a:off x="3022601" y="2293030"/>
            <a:ext cx="12242800" cy="440459"/>
          </a:xfrm>
        </p:spPr>
        <p:txBody>
          <a:bodyPr anchor="t"/>
          <a:lstStyle>
            <a:lvl1pPr marL="0" indent="0" algn="ctr">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82691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88"/>
                                        </p:tgtEl>
                                        <p:attrNameLst>
                                          <p:attrName>style.visibility</p:attrName>
                                        </p:attrNameLst>
                                      </p:cBhvr>
                                      <p:to>
                                        <p:strVal val="visible"/>
                                      </p:to>
                                    </p:set>
                                    <p:anim calcmode="lin" valueType="num">
                                      <p:cBhvr additive="base">
                                        <p:cTn id="7" dur="1000" fill="hold"/>
                                        <p:tgtEl>
                                          <p:spTgt spid="88"/>
                                        </p:tgtEl>
                                        <p:attrNameLst>
                                          <p:attrName>ppt_x</p:attrName>
                                        </p:attrNameLst>
                                      </p:cBhvr>
                                      <p:tavLst>
                                        <p:tav tm="0">
                                          <p:val>
                                            <p:strVal val="#ppt_x"/>
                                          </p:val>
                                        </p:tav>
                                        <p:tav tm="100000">
                                          <p:val>
                                            <p:strVal val="#ppt_x"/>
                                          </p:val>
                                        </p:tav>
                                      </p:tavLst>
                                    </p:anim>
                                    <p:anim calcmode="lin" valueType="num">
                                      <p:cBhvr additive="base">
                                        <p:cTn id="8" dur="1000" fill="hold"/>
                                        <p:tgtEl>
                                          <p:spTgt spid="88"/>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500"/>
                                        <p:tgtEl>
                                          <p:spTgt spid="89"/>
                                        </p:tgtEl>
                                      </p:cBhvr>
                                    </p:animEffect>
                                  </p:childTnLst>
                                </p:cTn>
                              </p:par>
                            </p:childTnLst>
                          </p:cTn>
                        </p:par>
                        <p:par>
                          <p:cTn id="13" fill="hold">
                            <p:stCondLst>
                              <p:cond delay="2050"/>
                            </p:stCondLst>
                            <p:childTnLst>
                              <p:par>
                                <p:cTn id="14" presetID="2" presetClass="entr" presetSubtype="12" decel="10000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1000" fill="hold"/>
                                        <p:tgtEl>
                                          <p:spTgt spid="35"/>
                                        </p:tgtEl>
                                        <p:attrNameLst>
                                          <p:attrName>ppt_x</p:attrName>
                                        </p:attrNameLst>
                                      </p:cBhvr>
                                      <p:tavLst>
                                        <p:tav tm="0">
                                          <p:val>
                                            <p:strVal val="0-#ppt_w/2"/>
                                          </p:val>
                                        </p:tav>
                                        <p:tav tm="100000">
                                          <p:val>
                                            <p:strVal val="#ppt_x"/>
                                          </p:val>
                                        </p:tav>
                                      </p:tavLst>
                                    </p:anim>
                                    <p:anim calcmode="lin" valueType="num">
                                      <p:cBhvr additive="base">
                                        <p:cTn id="17" dur="1000" fill="hold"/>
                                        <p:tgtEl>
                                          <p:spTgt spid="35"/>
                                        </p:tgtEl>
                                        <p:attrNameLst>
                                          <p:attrName>ppt_y</p:attrName>
                                        </p:attrNameLst>
                                      </p:cBhvr>
                                      <p:tavLst>
                                        <p:tav tm="0">
                                          <p:val>
                                            <p:strVal val="1+#ppt_h/2"/>
                                          </p:val>
                                        </p:tav>
                                        <p:tav tm="100000">
                                          <p:val>
                                            <p:strVal val="#ppt_y"/>
                                          </p:val>
                                        </p:tav>
                                      </p:tavLst>
                                    </p:anim>
                                  </p:childTnLst>
                                </p:cTn>
                              </p:par>
                              <p:par>
                                <p:cTn id="18" presetID="2" presetClass="entr" presetSubtype="8" decel="10000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additive="base">
                                        <p:cTn id="20" dur="1000" fill="hold"/>
                                        <p:tgtEl>
                                          <p:spTgt spid="36"/>
                                        </p:tgtEl>
                                        <p:attrNameLst>
                                          <p:attrName>ppt_x</p:attrName>
                                        </p:attrNameLst>
                                      </p:cBhvr>
                                      <p:tavLst>
                                        <p:tav tm="0">
                                          <p:val>
                                            <p:strVal val="0-#ppt_w/2"/>
                                          </p:val>
                                        </p:tav>
                                        <p:tav tm="100000">
                                          <p:val>
                                            <p:strVal val="#ppt_x"/>
                                          </p:val>
                                        </p:tav>
                                      </p:tavLst>
                                    </p:anim>
                                    <p:anim calcmode="lin" valueType="num">
                                      <p:cBhvr additive="base">
                                        <p:cTn id="21" dur="1000" fill="hold"/>
                                        <p:tgtEl>
                                          <p:spTgt spid="36"/>
                                        </p:tgtEl>
                                        <p:attrNameLst>
                                          <p:attrName>ppt_y</p:attrName>
                                        </p:attrNameLst>
                                      </p:cBhvr>
                                      <p:tavLst>
                                        <p:tav tm="0">
                                          <p:val>
                                            <p:strVal val="#ppt_y"/>
                                          </p:val>
                                        </p:tav>
                                        <p:tav tm="100000">
                                          <p:val>
                                            <p:strVal val="#ppt_y"/>
                                          </p:val>
                                        </p:tav>
                                      </p:tavLst>
                                    </p:anim>
                                  </p:childTnLst>
                                </p:cTn>
                              </p:par>
                              <p:par>
                                <p:cTn id="22" presetID="2" presetClass="entr" presetSubtype="9" decel="10000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000" fill="hold"/>
                                        <p:tgtEl>
                                          <p:spTgt spid="39"/>
                                        </p:tgtEl>
                                        <p:attrNameLst>
                                          <p:attrName>ppt_x</p:attrName>
                                        </p:attrNameLst>
                                      </p:cBhvr>
                                      <p:tavLst>
                                        <p:tav tm="0">
                                          <p:val>
                                            <p:strVal val="0-#ppt_w/2"/>
                                          </p:val>
                                        </p:tav>
                                        <p:tav tm="100000">
                                          <p:val>
                                            <p:strVal val="#ppt_x"/>
                                          </p:val>
                                        </p:tav>
                                      </p:tavLst>
                                    </p:anim>
                                    <p:anim calcmode="lin" valueType="num">
                                      <p:cBhvr additive="base">
                                        <p:cTn id="25" dur="1000" fill="hold"/>
                                        <p:tgtEl>
                                          <p:spTgt spid="39"/>
                                        </p:tgtEl>
                                        <p:attrNameLst>
                                          <p:attrName>ppt_y</p:attrName>
                                        </p:attrNameLst>
                                      </p:cBhvr>
                                      <p:tavLst>
                                        <p:tav tm="0">
                                          <p:val>
                                            <p:strVal val="0-#ppt_h/2"/>
                                          </p:val>
                                        </p:tav>
                                        <p:tav tm="100000">
                                          <p:val>
                                            <p:strVal val="#ppt_y"/>
                                          </p:val>
                                        </p:tav>
                                      </p:tavLst>
                                    </p:anim>
                                  </p:childTnLst>
                                </p:cTn>
                              </p:par>
                              <p:par>
                                <p:cTn id="26" presetID="2" presetClass="entr" presetSubtype="3" decel="10000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additive="base">
                                        <p:cTn id="28" dur="1000" fill="hold"/>
                                        <p:tgtEl>
                                          <p:spTgt spid="38"/>
                                        </p:tgtEl>
                                        <p:attrNameLst>
                                          <p:attrName>ppt_x</p:attrName>
                                        </p:attrNameLst>
                                      </p:cBhvr>
                                      <p:tavLst>
                                        <p:tav tm="0">
                                          <p:val>
                                            <p:strVal val="1+#ppt_w/2"/>
                                          </p:val>
                                        </p:tav>
                                        <p:tav tm="100000">
                                          <p:val>
                                            <p:strVal val="#ppt_x"/>
                                          </p:val>
                                        </p:tav>
                                      </p:tavLst>
                                    </p:anim>
                                    <p:anim calcmode="lin" valueType="num">
                                      <p:cBhvr additive="base">
                                        <p:cTn id="29" dur="1000" fill="hold"/>
                                        <p:tgtEl>
                                          <p:spTgt spid="38"/>
                                        </p:tgtEl>
                                        <p:attrNameLst>
                                          <p:attrName>ppt_y</p:attrName>
                                        </p:attrNameLst>
                                      </p:cBhvr>
                                      <p:tavLst>
                                        <p:tav tm="0">
                                          <p:val>
                                            <p:strVal val="0-#ppt_h/2"/>
                                          </p:val>
                                        </p:tav>
                                        <p:tav tm="100000">
                                          <p:val>
                                            <p:strVal val="#ppt_y"/>
                                          </p:val>
                                        </p:tav>
                                      </p:tavLst>
                                    </p:anim>
                                  </p:childTnLst>
                                </p:cTn>
                              </p:par>
                              <p:par>
                                <p:cTn id="30" presetID="2" presetClass="entr" presetSubtype="2" decel="10000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1000" fill="hold"/>
                                        <p:tgtEl>
                                          <p:spTgt spid="37"/>
                                        </p:tgtEl>
                                        <p:attrNameLst>
                                          <p:attrName>ppt_x</p:attrName>
                                        </p:attrNameLst>
                                      </p:cBhvr>
                                      <p:tavLst>
                                        <p:tav tm="0">
                                          <p:val>
                                            <p:strVal val="1+#ppt_w/2"/>
                                          </p:val>
                                        </p:tav>
                                        <p:tav tm="100000">
                                          <p:val>
                                            <p:strVal val="#ppt_x"/>
                                          </p:val>
                                        </p:tav>
                                      </p:tavLst>
                                    </p:anim>
                                    <p:anim calcmode="lin" valueType="num">
                                      <p:cBhvr additive="base">
                                        <p:cTn id="33" dur="1000" fill="hold"/>
                                        <p:tgtEl>
                                          <p:spTgt spid="37"/>
                                        </p:tgtEl>
                                        <p:attrNameLst>
                                          <p:attrName>ppt_y</p:attrName>
                                        </p:attrNameLst>
                                      </p:cBhvr>
                                      <p:tavLst>
                                        <p:tav tm="0">
                                          <p:val>
                                            <p:strVal val="#ppt_y"/>
                                          </p:val>
                                        </p:tav>
                                        <p:tav tm="100000">
                                          <p:val>
                                            <p:strVal val="#ppt_y"/>
                                          </p:val>
                                        </p:tav>
                                      </p:tavLst>
                                    </p:anim>
                                  </p:childTnLst>
                                </p:cTn>
                              </p:par>
                              <p:par>
                                <p:cTn id="34" presetID="2" presetClass="entr" presetSubtype="6" decel="10000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additive="base">
                                        <p:cTn id="36" dur="1000" fill="hold"/>
                                        <p:tgtEl>
                                          <p:spTgt spid="34"/>
                                        </p:tgtEl>
                                        <p:attrNameLst>
                                          <p:attrName>ppt_x</p:attrName>
                                        </p:attrNameLst>
                                      </p:cBhvr>
                                      <p:tavLst>
                                        <p:tav tm="0">
                                          <p:val>
                                            <p:strVal val="1+#ppt_w/2"/>
                                          </p:val>
                                        </p:tav>
                                        <p:tav tm="100000">
                                          <p:val>
                                            <p:strVal val="#ppt_x"/>
                                          </p:val>
                                        </p:tav>
                                      </p:tavLst>
                                    </p:anim>
                                    <p:anim calcmode="lin" valueType="num">
                                      <p:cBhvr additive="base">
                                        <p:cTn id="37" dur="1000" fill="hold"/>
                                        <p:tgtEl>
                                          <p:spTgt spid="34"/>
                                        </p:tgtEl>
                                        <p:attrNameLst>
                                          <p:attrName>ppt_y</p:attrName>
                                        </p:attrNameLst>
                                      </p:cBhvr>
                                      <p:tavLst>
                                        <p:tav tm="0">
                                          <p:val>
                                            <p:strVal val="1+#ppt_h/2"/>
                                          </p:val>
                                        </p:tav>
                                        <p:tav tm="100000">
                                          <p:val>
                                            <p:strVal val="#ppt_y"/>
                                          </p:val>
                                        </p:tav>
                                      </p:tavLst>
                                    </p:anim>
                                  </p:childTnLst>
                                </p:cTn>
                              </p:par>
                              <p:par>
                                <p:cTn id="38" presetID="2" presetClass="entr" presetSubtype="12" decel="100000" fill="hold" grpId="0" nodeType="withEffect">
                                  <p:stCondLst>
                                    <p:cond delay="0"/>
                                  </p:stCondLst>
                                  <p:childTnLst>
                                    <p:set>
                                      <p:cBhvr>
                                        <p:cTn id="39" dur="1" fill="hold">
                                          <p:stCondLst>
                                            <p:cond delay="0"/>
                                          </p:stCondLst>
                                        </p:cTn>
                                        <p:tgtEl>
                                          <p:spTgt spid="41">
                                            <p:txEl>
                                              <p:pRg st="0" end="0"/>
                                            </p:txEl>
                                          </p:spTgt>
                                        </p:tgtEl>
                                        <p:attrNameLst>
                                          <p:attrName>style.visibility</p:attrName>
                                        </p:attrNameLst>
                                      </p:cBhvr>
                                      <p:to>
                                        <p:strVal val="visible"/>
                                      </p:to>
                                    </p:set>
                                    <p:anim calcmode="lin" valueType="num">
                                      <p:cBhvr additive="base">
                                        <p:cTn id="40" dur="1000" fill="hold"/>
                                        <p:tgtEl>
                                          <p:spTgt spid="41">
                                            <p:txEl>
                                              <p:pRg st="0" end="0"/>
                                            </p:txEl>
                                          </p:spTgt>
                                        </p:tgtEl>
                                        <p:attrNameLst>
                                          <p:attrName>ppt_x</p:attrName>
                                        </p:attrNameLst>
                                      </p:cBhvr>
                                      <p:tavLst>
                                        <p:tav tm="0">
                                          <p:val>
                                            <p:strVal val="0-#ppt_w/2"/>
                                          </p:val>
                                        </p:tav>
                                        <p:tav tm="100000">
                                          <p:val>
                                            <p:strVal val="#ppt_x"/>
                                          </p:val>
                                        </p:tav>
                                      </p:tavLst>
                                    </p:anim>
                                    <p:anim calcmode="lin" valueType="num">
                                      <p:cBhvr additive="base">
                                        <p:cTn id="41" dur="1000" fill="hold"/>
                                        <p:tgtEl>
                                          <p:spTgt spid="41">
                                            <p:txEl>
                                              <p:pRg st="0" end="0"/>
                                            </p:txEl>
                                          </p:spTgt>
                                        </p:tgtEl>
                                        <p:attrNameLst>
                                          <p:attrName>ppt_y</p:attrName>
                                        </p:attrNameLst>
                                      </p:cBhvr>
                                      <p:tavLst>
                                        <p:tav tm="0">
                                          <p:val>
                                            <p:strVal val="1+#ppt_h/2"/>
                                          </p:val>
                                        </p:tav>
                                        <p:tav tm="100000">
                                          <p:val>
                                            <p:strVal val="#ppt_y"/>
                                          </p:val>
                                        </p:tav>
                                      </p:tavLst>
                                    </p:anim>
                                  </p:childTnLst>
                                </p:cTn>
                              </p:par>
                              <p:par>
                                <p:cTn id="42" presetID="2" presetClass="entr" presetSubtype="8" decel="100000" fill="hold" grpId="0" nodeType="withEffect">
                                  <p:stCondLst>
                                    <p:cond delay="0"/>
                                  </p:stCondLst>
                                  <p:childTnLst>
                                    <p:set>
                                      <p:cBhvr>
                                        <p:cTn id="43" dur="1" fill="hold">
                                          <p:stCondLst>
                                            <p:cond delay="0"/>
                                          </p:stCondLst>
                                        </p:cTn>
                                        <p:tgtEl>
                                          <p:spTgt spid="47">
                                            <p:txEl>
                                              <p:pRg st="0" end="0"/>
                                            </p:txEl>
                                          </p:spTgt>
                                        </p:tgtEl>
                                        <p:attrNameLst>
                                          <p:attrName>style.visibility</p:attrName>
                                        </p:attrNameLst>
                                      </p:cBhvr>
                                      <p:to>
                                        <p:strVal val="visible"/>
                                      </p:to>
                                    </p:set>
                                    <p:anim calcmode="lin" valueType="num">
                                      <p:cBhvr additive="base">
                                        <p:cTn id="44" dur="1000" fill="hold"/>
                                        <p:tgtEl>
                                          <p:spTgt spid="47">
                                            <p:txEl>
                                              <p:pRg st="0" end="0"/>
                                            </p:txEl>
                                          </p:spTgt>
                                        </p:tgtEl>
                                        <p:attrNameLst>
                                          <p:attrName>ppt_x</p:attrName>
                                        </p:attrNameLst>
                                      </p:cBhvr>
                                      <p:tavLst>
                                        <p:tav tm="0">
                                          <p:val>
                                            <p:strVal val="0-#ppt_w/2"/>
                                          </p:val>
                                        </p:tav>
                                        <p:tav tm="100000">
                                          <p:val>
                                            <p:strVal val="#ppt_x"/>
                                          </p:val>
                                        </p:tav>
                                      </p:tavLst>
                                    </p:anim>
                                    <p:anim calcmode="lin" valueType="num">
                                      <p:cBhvr additive="base">
                                        <p:cTn id="45" dur="1000" fill="hold"/>
                                        <p:tgtEl>
                                          <p:spTgt spid="47">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9" decel="100000" fill="hold" grpId="0" nodeType="withEffect">
                                  <p:stCondLst>
                                    <p:cond delay="0"/>
                                  </p:stCondLst>
                                  <p:childTnLst>
                                    <p:set>
                                      <p:cBhvr>
                                        <p:cTn id="47" dur="1" fill="hold">
                                          <p:stCondLst>
                                            <p:cond delay="0"/>
                                          </p:stCondLst>
                                        </p:cTn>
                                        <p:tgtEl>
                                          <p:spTgt spid="45">
                                            <p:txEl>
                                              <p:pRg st="0" end="0"/>
                                            </p:txEl>
                                          </p:spTgt>
                                        </p:tgtEl>
                                        <p:attrNameLst>
                                          <p:attrName>style.visibility</p:attrName>
                                        </p:attrNameLst>
                                      </p:cBhvr>
                                      <p:to>
                                        <p:strVal val="visible"/>
                                      </p:to>
                                    </p:set>
                                    <p:anim calcmode="lin" valueType="num">
                                      <p:cBhvr additive="base">
                                        <p:cTn id="48" dur="1000" fill="hold"/>
                                        <p:tgtEl>
                                          <p:spTgt spid="45">
                                            <p:txEl>
                                              <p:pRg st="0" end="0"/>
                                            </p:txEl>
                                          </p:spTgt>
                                        </p:tgtEl>
                                        <p:attrNameLst>
                                          <p:attrName>ppt_x</p:attrName>
                                        </p:attrNameLst>
                                      </p:cBhvr>
                                      <p:tavLst>
                                        <p:tav tm="0">
                                          <p:val>
                                            <p:strVal val="0-#ppt_w/2"/>
                                          </p:val>
                                        </p:tav>
                                        <p:tav tm="100000">
                                          <p:val>
                                            <p:strVal val="#ppt_x"/>
                                          </p:val>
                                        </p:tav>
                                      </p:tavLst>
                                    </p:anim>
                                    <p:anim calcmode="lin" valueType="num">
                                      <p:cBhvr additive="base">
                                        <p:cTn id="49" dur="1000" fill="hold"/>
                                        <p:tgtEl>
                                          <p:spTgt spid="45">
                                            <p:txEl>
                                              <p:pRg st="0" end="0"/>
                                            </p:txEl>
                                          </p:spTgt>
                                        </p:tgtEl>
                                        <p:attrNameLst>
                                          <p:attrName>ppt_y</p:attrName>
                                        </p:attrNameLst>
                                      </p:cBhvr>
                                      <p:tavLst>
                                        <p:tav tm="0">
                                          <p:val>
                                            <p:strVal val="0-#ppt_h/2"/>
                                          </p:val>
                                        </p:tav>
                                        <p:tav tm="100000">
                                          <p:val>
                                            <p:strVal val="#ppt_y"/>
                                          </p:val>
                                        </p:tav>
                                      </p:tavLst>
                                    </p:anim>
                                  </p:childTnLst>
                                </p:cTn>
                              </p:par>
                              <p:par>
                                <p:cTn id="50" presetID="2" presetClass="entr" presetSubtype="3" decel="100000" fill="hold" grpId="0" nodeType="withEffect">
                                  <p:stCondLst>
                                    <p:cond delay="0"/>
                                  </p:stCondLst>
                                  <p:childTnLst>
                                    <p:set>
                                      <p:cBhvr>
                                        <p:cTn id="51" dur="1" fill="hold">
                                          <p:stCondLst>
                                            <p:cond delay="0"/>
                                          </p:stCondLst>
                                        </p:cTn>
                                        <p:tgtEl>
                                          <p:spTgt spid="46">
                                            <p:txEl>
                                              <p:pRg st="0" end="0"/>
                                            </p:txEl>
                                          </p:spTgt>
                                        </p:tgtEl>
                                        <p:attrNameLst>
                                          <p:attrName>style.visibility</p:attrName>
                                        </p:attrNameLst>
                                      </p:cBhvr>
                                      <p:to>
                                        <p:strVal val="visible"/>
                                      </p:to>
                                    </p:set>
                                    <p:anim calcmode="lin" valueType="num">
                                      <p:cBhvr additive="base">
                                        <p:cTn id="52" dur="10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53" dur="1000" fill="hold"/>
                                        <p:tgtEl>
                                          <p:spTgt spid="46">
                                            <p:txEl>
                                              <p:pRg st="0" end="0"/>
                                            </p:txEl>
                                          </p:spTgt>
                                        </p:tgtEl>
                                        <p:attrNameLst>
                                          <p:attrName>ppt_y</p:attrName>
                                        </p:attrNameLst>
                                      </p:cBhvr>
                                      <p:tavLst>
                                        <p:tav tm="0">
                                          <p:val>
                                            <p:strVal val="0-#ppt_h/2"/>
                                          </p:val>
                                        </p:tav>
                                        <p:tav tm="100000">
                                          <p:val>
                                            <p:strVal val="#ppt_y"/>
                                          </p:val>
                                        </p:tav>
                                      </p:tavLst>
                                    </p:anim>
                                  </p:childTnLst>
                                </p:cTn>
                              </p:par>
                              <p:par>
                                <p:cTn id="54" presetID="2" presetClass="entr" presetSubtype="2" decel="100000" fill="hold" grpId="0" nodeType="withEffect">
                                  <p:stCondLst>
                                    <p:cond delay="0"/>
                                  </p:stCondLst>
                                  <p:childTnLst>
                                    <p:set>
                                      <p:cBhvr>
                                        <p:cTn id="55" dur="1" fill="hold">
                                          <p:stCondLst>
                                            <p:cond delay="0"/>
                                          </p:stCondLst>
                                        </p:cTn>
                                        <p:tgtEl>
                                          <p:spTgt spid="48">
                                            <p:txEl>
                                              <p:pRg st="0" end="0"/>
                                            </p:txEl>
                                          </p:spTgt>
                                        </p:tgtEl>
                                        <p:attrNameLst>
                                          <p:attrName>style.visibility</p:attrName>
                                        </p:attrNameLst>
                                      </p:cBhvr>
                                      <p:to>
                                        <p:strVal val="visible"/>
                                      </p:to>
                                    </p:set>
                                    <p:anim calcmode="lin" valueType="num">
                                      <p:cBhvr additive="base">
                                        <p:cTn id="56" dur="10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57" dur="1000" fill="hold"/>
                                        <p:tgtEl>
                                          <p:spTgt spid="48">
                                            <p:txEl>
                                              <p:pRg st="0" end="0"/>
                                            </p:txEl>
                                          </p:spTgt>
                                        </p:tgtEl>
                                        <p:attrNameLst>
                                          <p:attrName>ppt_y</p:attrName>
                                        </p:attrNameLst>
                                      </p:cBhvr>
                                      <p:tavLst>
                                        <p:tav tm="0">
                                          <p:val>
                                            <p:strVal val="#ppt_y"/>
                                          </p:val>
                                        </p:tav>
                                        <p:tav tm="100000">
                                          <p:val>
                                            <p:strVal val="#ppt_y"/>
                                          </p:val>
                                        </p:tav>
                                      </p:tavLst>
                                    </p:anim>
                                  </p:childTnLst>
                                </p:cTn>
                              </p:par>
                              <p:par>
                                <p:cTn id="58" presetID="2" presetClass="entr" presetSubtype="6" decel="100000" fill="hold" grpId="0" nodeType="withEffect">
                                  <p:stCondLst>
                                    <p:cond delay="0"/>
                                  </p:stCondLst>
                                  <p:childTnLst>
                                    <p:set>
                                      <p:cBhvr>
                                        <p:cTn id="59" dur="1" fill="hold">
                                          <p:stCondLst>
                                            <p:cond delay="0"/>
                                          </p:stCondLst>
                                        </p:cTn>
                                        <p:tgtEl>
                                          <p:spTgt spid="42">
                                            <p:txEl>
                                              <p:pRg st="0" end="0"/>
                                            </p:txEl>
                                          </p:spTgt>
                                        </p:tgtEl>
                                        <p:attrNameLst>
                                          <p:attrName>style.visibility</p:attrName>
                                        </p:attrNameLst>
                                      </p:cBhvr>
                                      <p:to>
                                        <p:strVal val="visible"/>
                                      </p:to>
                                    </p:set>
                                    <p:anim calcmode="lin" valueType="num">
                                      <p:cBhvr additive="base">
                                        <p:cTn id="60" dur="1000" fill="hold"/>
                                        <p:tgtEl>
                                          <p:spTgt spid="42">
                                            <p:txEl>
                                              <p:pRg st="0" end="0"/>
                                            </p:txEl>
                                          </p:spTgt>
                                        </p:tgtEl>
                                        <p:attrNameLst>
                                          <p:attrName>ppt_x</p:attrName>
                                        </p:attrNameLst>
                                      </p:cBhvr>
                                      <p:tavLst>
                                        <p:tav tm="0">
                                          <p:val>
                                            <p:strVal val="1+#ppt_w/2"/>
                                          </p:val>
                                        </p:tav>
                                        <p:tav tm="100000">
                                          <p:val>
                                            <p:strVal val="#ppt_x"/>
                                          </p:val>
                                        </p:tav>
                                      </p:tavLst>
                                    </p:anim>
                                    <p:anim calcmode="lin" valueType="num">
                                      <p:cBhvr additive="base">
                                        <p:cTn id="61" dur="1000" fill="hold"/>
                                        <p:tgtEl>
                                          <p:spTgt spid="42">
                                            <p:txEl>
                                              <p:pRg st="0" end="0"/>
                                            </p:txEl>
                                          </p:spTgt>
                                        </p:tgtEl>
                                        <p:attrNameLst>
                                          <p:attrName>ppt_y</p:attrName>
                                        </p:attrNameLst>
                                      </p:cBhvr>
                                      <p:tavLst>
                                        <p:tav tm="0">
                                          <p:val>
                                            <p:strVal val="1+#ppt_h/2"/>
                                          </p:val>
                                        </p:tav>
                                        <p:tav tm="100000">
                                          <p:val>
                                            <p:strVal val="#ppt_y"/>
                                          </p:val>
                                        </p:tav>
                                      </p:tavLst>
                                    </p:anim>
                                  </p:childTnLst>
                                </p:cTn>
                              </p:par>
                              <p:par>
                                <p:cTn id="62" presetID="49" presetClass="entr" presetSubtype="0" decel="100000" fill="hold" grpId="1" nodeType="withEffect">
                                  <p:stCondLst>
                                    <p:cond delay="0"/>
                                  </p:stCondLst>
                                  <p:childTnLst>
                                    <p:set>
                                      <p:cBhvr>
                                        <p:cTn id="63" dur="1" fill="hold">
                                          <p:stCondLst>
                                            <p:cond delay="0"/>
                                          </p:stCondLst>
                                        </p:cTn>
                                        <p:tgtEl>
                                          <p:spTgt spid="34"/>
                                        </p:tgtEl>
                                        <p:attrNameLst>
                                          <p:attrName>style.visibility</p:attrName>
                                        </p:attrNameLst>
                                      </p:cBhvr>
                                      <p:to>
                                        <p:strVal val="visible"/>
                                      </p:to>
                                    </p:set>
                                    <p:anim calcmode="lin" valueType="num">
                                      <p:cBhvr>
                                        <p:cTn id="64" dur="1000" fill="hold"/>
                                        <p:tgtEl>
                                          <p:spTgt spid="34"/>
                                        </p:tgtEl>
                                        <p:attrNameLst>
                                          <p:attrName>ppt_w</p:attrName>
                                        </p:attrNameLst>
                                      </p:cBhvr>
                                      <p:tavLst>
                                        <p:tav tm="0">
                                          <p:val>
                                            <p:fltVal val="0"/>
                                          </p:val>
                                        </p:tav>
                                        <p:tav tm="100000">
                                          <p:val>
                                            <p:strVal val="#ppt_w"/>
                                          </p:val>
                                        </p:tav>
                                      </p:tavLst>
                                    </p:anim>
                                    <p:anim calcmode="lin" valueType="num">
                                      <p:cBhvr>
                                        <p:cTn id="65" dur="1000" fill="hold"/>
                                        <p:tgtEl>
                                          <p:spTgt spid="34"/>
                                        </p:tgtEl>
                                        <p:attrNameLst>
                                          <p:attrName>ppt_h</p:attrName>
                                        </p:attrNameLst>
                                      </p:cBhvr>
                                      <p:tavLst>
                                        <p:tav tm="0">
                                          <p:val>
                                            <p:fltVal val="0"/>
                                          </p:val>
                                        </p:tav>
                                        <p:tav tm="100000">
                                          <p:val>
                                            <p:strVal val="#ppt_h"/>
                                          </p:val>
                                        </p:tav>
                                      </p:tavLst>
                                    </p:anim>
                                    <p:anim calcmode="lin" valueType="num">
                                      <p:cBhvr>
                                        <p:cTn id="66" dur="1000" fill="hold"/>
                                        <p:tgtEl>
                                          <p:spTgt spid="34"/>
                                        </p:tgtEl>
                                        <p:attrNameLst>
                                          <p:attrName>style.rotation</p:attrName>
                                        </p:attrNameLst>
                                      </p:cBhvr>
                                      <p:tavLst>
                                        <p:tav tm="0">
                                          <p:val>
                                            <p:fltVal val="360"/>
                                          </p:val>
                                        </p:tav>
                                        <p:tav tm="100000">
                                          <p:val>
                                            <p:fltVal val="0"/>
                                          </p:val>
                                        </p:tav>
                                      </p:tavLst>
                                    </p:anim>
                                    <p:animEffect transition="in" filter="fade">
                                      <p:cBhvr>
                                        <p:cTn id="67" dur="1000"/>
                                        <p:tgtEl>
                                          <p:spTgt spid="34"/>
                                        </p:tgtEl>
                                      </p:cBhvr>
                                    </p:animEffect>
                                  </p:childTnLst>
                                </p:cTn>
                              </p:par>
                              <p:par>
                                <p:cTn id="68" presetID="49" presetClass="entr" presetSubtype="0" decel="100000" fill="hold" grpId="1" nodeType="withEffect">
                                  <p:stCondLst>
                                    <p:cond delay="0"/>
                                  </p:stCondLst>
                                  <p:childTnLst>
                                    <p:set>
                                      <p:cBhvr>
                                        <p:cTn id="69" dur="1" fill="hold">
                                          <p:stCondLst>
                                            <p:cond delay="0"/>
                                          </p:stCondLst>
                                        </p:cTn>
                                        <p:tgtEl>
                                          <p:spTgt spid="35"/>
                                        </p:tgtEl>
                                        <p:attrNameLst>
                                          <p:attrName>style.visibility</p:attrName>
                                        </p:attrNameLst>
                                      </p:cBhvr>
                                      <p:to>
                                        <p:strVal val="visible"/>
                                      </p:to>
                                    </p:set>
                                    <p:anim calcmode="lin" valueType="num">
                                      <p:cBhvr>
                                        <p:cTn id="70" dur="1000" fill="hold"/>
                                        <p:tgtEl>
                                          <p:spTgt spid="35"/>
                                        </p:tgtEl>
                                        <p:attrNameLst>
                                          <p:attrName>ppt_w</p:attrName>
                                        </p:attrNameLst>
                                      </p:cBhvr>
                                      <p:tavLst>
                                        <p:tav tm="0">
                                          <p:val>
                                            <p:fltVal val="0"/>
                                          </p:val>
                                        </p:tav>
                                        <p:tav tm="100000">
                                          <p:val>
                                            <p:strVal val="#ppt_w"/>
                                          </p:val>
                                        </p:tav>
                                      </p:tavLst>
                                    </p:anim>
                                    <p:anim calcmode="lin" valueType="num">
                                      <p:cBhvr>
                                        <p:cTn id="71" dur="1000" fill="hold"/>
                                        <p:tgtEl>
                                          <p:spTgt spid="35"/>
                                        </p:tgtEl>
                                        <p:attrNameLst>
                                          <p:attrName>ppt_h</p:attrName>
                                        </p:attrNameLst>
                                      </p:cBhvr>
                                      <p:tavLst>
                                        <p:tav tm="0">
                                          <p:val>
                                            <p:fltVal val="0"/>
                                          </p:val>
                                        </p:tav>
                                        <p:tav tm="100000">
                                          <p:val>
                                            <p:strVal val="#ppt_h"/>
                                          </p:val>
                                        </p:tav>
                                      </p:tavLst>
                                    </p:anim>
                                    <p:anim calcmode="lin" valueType="num">
                                      <p:cBhvr>
                                        <p:cTn id="72" dur="1000" fill="hold"/>
                                        <p:tgtEl>
                                          <p:spTgt spid="35"/>
                                        </p:tgtEl>
                                        <p:attrNameLst>
                                          <p:attrName>style.rotation</p:attrName>
                                        </p:attrNameLst>
                                      </p:cBhvr>
                                      <p:tavLst>
                                        <p:tav tm="0">
                                          <p:val>
                                            <p:fltVal val="360"/>
                                          </p:val>
                                        </p:tav>
                                        <p:tav tm="100000">
                                          <p:val>
                                            <p:fltVal val="0"/>
                                          </p:val>
                                        </p:tav>
                                      </p:tavLst>
                                    </p:anim>
                                    <p:animEffect transition="in" filter="fade">
                                      <p:cBhvr>
                                        <p:cTn id="73" dur="1000"/>
                                        <p:tgtEl>
                                          <p:spTgt spid="35"/>
                                        </p:tgtEl>
                                      </p:cBhvr>
                                    </p:animEffect>
                                  </p:childTnLst>
                                </p:cTn>
                              </p:par>
                              <p:par>
                                <p:cTn id="74" presetID="49" presetClass="entr" presetSubtype="0" decel="100000" fill="hold" grpId="1" nodeType="withEffect">
                                  <p:stCondLst>
                                    <p:cond delay="0"/>
                                  </p:stCondLst>
                                  <p:childTnLst>
                                    <p:set>
                                      <p:cBhvr>
                                        <p:cTn id="75" dur="1" fill="hold">
                                          <p:stCondLst>
                                            <p:cond delay="0"/>
                                          </p:stCondLst>
                                        </p:cTn>
                                        <p:tgtEl>
                                          <p:spTgt spid="36"/>
                                        </p:tgtEl>
                                        <p:attrNameLst>
                                          <p:attrName>style.visibility</p:attrName>
                                        </p:attrNameLst>
                                      </p:cBhvr>
                                      <p:to>
                                        <p:strVal val="visible"/>
                                      </p:to>
                                    </p:set>
                                    <p:anim calcmode="lin" valueType="num">
                                      <p:cBhvr>
                                        <p:cTn id="76" dur="1000" fill="hold"/>
                                        <p:tgtEl>
                                          <p:spTgt spid="36"/>
                                        </p:tgtEl>
                                        <p:attrNameLst>
                                          <p:attrName>ppt_w</p:attrName>
                                        </p:attrNameLst>
                                      </p:cBhvr>
                                      <p:tavLst>
                                        <p:tav tm="0">
                                          <p:val>
                                            <p:fltVal val="0"/>
                                          </p:val>
                                        </p:tav>
                                        <p:tav tm="100000">
                                          <p:val>
                                            <p:strVal val="#ppt_w"/>
                                          </p:val>
                                        </p:tav>
                                      </p:tavLst>
                                    </p:anim>
                                    <p:anim calcmode="lin" valueType="num">
                                      <p:cBhvr>
                                        <p:cTn id="77" dur="1000" fill="hold"/>
                                        <p:tgtEl>
                                          <p:spTgt spid="36"/>
                                        </p:tgtEl>
                                        <p:attrNameLst>
                                          <p:attrName>ppt_h</p:attrName>
                                        </p:attrNameLst>
                                      </p:cBhvr>
                                      <p:tavLst>
                                        <p:tav tm="0">
                                          <p:val>
                                            <p:fltVal val="0"/>
                                          </p:val>
                                        </p:tav>
                                        <p:tav tm="100000">
                                          <p:val>
                                            <p:strVal val="#ppt_h"/>
                                          </p:val>
                                        </p:tav>
                                      </p:tavLst>
                                    </p:anim>
                                    <p:anim calcmode="lin" valueType="num">
                                      <p:cBhvr>
                                        <p:cTn id="78" dur="1000" fill="hold"/>
                                        <p:tgtEl>
                                          <p:spTgt spid="36"/>
                                        </p:tgtEl>
                                        <p:attrNameLst>
                                          <p:attrName>style.rotation</p:attrName>
                                        </p:attrNameLst>
                                      </p:cBhvr>
                                      <p:tavLst>
                                        <p:tav tm="0">
                                          <p:val>
                                            <p:fltVal val="360"/>
                                          </p:val>
                                        </p:tav>
                                        <p:tav tm="100000">
                                          <p:val>
                                            <p:fltVal val="0"/>
                                          </p:val>
                                        </p:tav>
                                      </p:tavLst>
                                    </p:anim>
                                    <p:animEffect transition="in" filter="fade">
                                      <p:cBhvr>
                                        <p:cTn id="79" dur="1000"/>
                                        <p:tgtEl>
                                          <p:spTgt spid="36"/>
                                        </p:tgtEl>
                                      </p:cBhvr>
                                    </p:animEffect>
                                  </p:childTnLst>
                                </p:cTn>
                              </p:par>
                              <p:par>
                                <p:cTn id="80" presetID="49" presetClass="entr" presetSubtype="0" decel="100000" fill="hold" grpId="1" nodeType="withEffect">
                                  <p:stCondLst>
                                    <p:cond delay="0"/>
                                  </p:stCondLst>
                                  <p:childTnLst>
                                    <p:set>
                                      <p:cBhvr>
                                        <p:cTn id="81" dur="1" fill="hold">
                                          <p:stCondLst>
                                            <p:cond delay="0"/>
                                          </p:stCondLst>
                                        </p:cTn>
                                        <p:tgtEl>
                                          <p:spTgt spid="37"/>
                                        </p:tgtEl>
                                        <p:attrNameLst>
                                          <p:attrName>style.visibility</p:attrName>
                                        </p:attrNameLst>
                                      </p:cBhvr>
                                      <p:to>
                                        <p:strVal val="visible"/>
                                      </p:to>
                                    </p:set>
                                    <p:anim calcmode="lin" valueType="num">
                                      <p:cBhvr>
                                        <p:cTn id="82" dur="1000" fill="hold"/>
                                        <p:tgtEl>
                                          <p:spTgt spid="37"/>
                                        </p:tgtEl>
                                        <p:attrNameLst>
                                          <p:attrName>ppt_w</p:attrName>
                                        </p:attrNameLst>
                                      </p:cBhvr>
                                      <p:tavLst>
                                        <p:tav tm="0">
                                          <p:val>
                                            <p:fltVal val="0"/>
                                          </p:val>
                                        </p:tav>
                                        <p:tav tm="100000">
                                          <p:val>
                                            <p:strVal val="#ppt_w"/>
                                          </p:val>
                                        </p:tav>
                                      </p:tavLst>
                                    </p:anim>
                                    <p:anim calcmode="lin" valueType="num">
                                      <p:cBhvr>
                                        <p:cTn id="83" dur="1000" fill="hold"/>
                                        <p:tgtEl>
                                          <p:spTgt spid="37"/>
                                        </p:tgtEl>
                                        <p:attrNameLst>
                                          <p:attrName>ppt_h</p:attrName>
                                        </p:attrNameLst>
                                      </p:cBhvr>
                                      <p:tavLst>
                                        <p:tav tm="0">
                                          <p:val>
                                            <p:fltVal val="0"/>
                                          </p:val>
                                        </p:tav>
                                        <p:tav tm="100000">
                                          <p:val>
                                            <p:strVal val="#ppt_h"/>
                                          </p:val>
                                        </p:tav>
                                      </p:tavLst>
                                    </p:anim>
                                    <p:anim calcmode="lin" valueType="num">
                                      <p:cBhvr>
                                        <p:cTn id="84" dur="1000" fill="hold"/>
                                        <p:tgtEl>
                                          <p:spTgt spid="37"/>
                                        </p:tgtEl>
                                        <p:attrNameLst>
                                          <p:attrName>style.rotation</p:attrName>
                                        </p:attrNameLst>
                                      </p:cBhvr>
                                      <p:tavLst>
                                        <p:tav tm="0">
                                          <p:val>
                                            <p:fltVal val="360"/>
                                          </p:val>
                                        </p:tav>
                                        <p:tav tm="100000">
                                          <p:val>
                                            <p:fltVal val="0"/>
                                          </p:val>
                                        </p:tav>
                                      </p:tavLst>
                                    </p:anim>
                                    <p:animEffect transition="in" filter="fade">
                                      <p:cBhvr>
                                        <p:cTn id="85" dur="1000"/>
                                        <p:tgtEl>
                                          <p:spTgt spid="37"/>
                                        </p:tgtEl>
                                      </p:cBhvr>
                                    </p:animEffect>
                                  </p:childTnLst>
                                </p:cTn>
                              </p:par>
                              <p:par>
                                <p:cTn id="86" presetID="49" presetClass="entr" presetSubtype="0" decel="100000" fill="hold" grpId="1" nodeType="withEffect">
                                  <p:stCondLst>
                                    <p:cond delay="0"/>
                                  </p:stCondLst>
                                  <p:childTnLst>
                                    <p:set>
                                      <p:cBhvr>
                                        <p:cTn id="87" dur="1" fill="hold">
                                          <p:stCondLst>
                                            <p:cond delay="0"/>
                                          </p:stCondLst>
                                        </p:cTn>
                                        <p:tgtEl>
                                          <p:spTgt spid="38"/>
                                        </p:tgtEl>
                                        <p:attrNameLst>
                                          <p:attrName>style.visibility</p:attrName>
                                        </p:attrNameLst>
                                      </p:cBhvr>
                                      <p:to>
                                        <p:strVal val="visible"/>
                                      </p:to>
                                    </p:set>
                                    <p:anim calcmode="lin" valueType="num">
                                      <p:cBhvr>
                                        <p:cTn id="88" dur="1000" fill="hold"/>
                                        <p:tgtEl>
                                          <p:spTgt spid="38"/>
                                        </p:tgtEl>
                                        <p:attrNameLst>
                                          <p:attrName>ppt_w</p:attrName>
                                        </p:attrNameLst>
                                      </p:cBhvr>
                                      <p:tavLst>
                                        <p:tav tm="0">
                                          <p:val>
                                            <p:fltVal val="0"/>
                                          </p:val>
                                        </p:tav>
                                        <p:tav tm="100000">
                                          <p:val>
                                            <p:strVal val="#ppt_w"/>
                                          </p:val>
                                        </p:tav>
                                      </p:tavLst>
                                    </p:anim>
                                    <p:anim calcmode="lin" valueType="num">
                                      <p:cBhvr>
                                        <p:cTn id="89" dur="1000" fill="hold"/>
                                        <p:tgtEl>
                                          <p:spTgt spid="38"/>
                                        </p:tgtEl>
                                        <p:attrNameLst>
                                          <p:attrName>ppt_h</p:attrName>
                                        </p:attrNameLst>
                                      </p:cBhvr>
                                      <p:tavLst>
                                        <p:tav tm="0">
                                          <p:val>
                                            <p:fltVal val="0"/>
                                          </p:val>
                                        </p:tav>
                                        <p:tav tm="100000">
                                          <p:val>
                                            <p:strVal val="#ppt_h"/>
                                          </p:val>
                                        </p:tav>
                                      </p:tavLst>
                                    </p:anim>
                                    <p:anim calcmode="lin" valueType="num">
                                      <p:cBhvr>
                                        <p:cTn id="90" dur="1000" fill="hold"/>
                                        <p:tgtEl>
                                          <p:spTgt spid="38"/>
                                        </p:tgtEl>
                                        <p:attrNameLst>
                                          <p:attrName>style.rotation</p:attrName>
                                        </p:attrNameLst>
                                      </p:cBhvr>
                                      <p:tavLst>
                                        <p:tav tm="0">
                                          <p:val>
                                            <p:fltVal val="360"/>
                                          </p:val>
                                        </p:tav>
                                        <p:tav tm="100000">
                                          <p:val>
                                            <p:fltVal val="0"/>
                                          </p:val>
                                        </p:tav>
                                      </p:tavLst>
                                    </p:anim>
                                    <p:animEffect transition="in" filter="fade">
                                      <p:cBhvr>
                                        <p:cTn id="91" dur="1000"/>
                                        <p:tgtEl>
                                          <p:spTgt spid="38"/>
                                        </p:tgtEl>
                                      </p:cBhvr>
                                    </p:animEffect>
                                  </p:childTnLst>
                                </p:cTn>
                              </p:par>
                              <p:par>
                                <p:cTn id="92" presetID="49" presetClass="entr" presetSubtype="0" decel="100000" fill="hold" grpId="1" nodeType="withEffect">
                                  <p:stCondLst>
                                    <p:cond delay="0"/>
                                  </p:stCondLst>
                                  <p:childTnLst>
                                    <p:set>
                                      <p:cBhvr>
                                        <p:cTn id="93" dur="1" fill="hold">
                                          <p:stCondLst>
                                            <p:cond delay="0"/>
                                          </p:stCondLst>
                                        </p:cTn>
                                        <p:tgtEl>
                                          <p:spTgt spid="39"/>
                                        </p:tgtEl>
                                        <p:attrNameLst>
                                          <p:attrName>style.visibility</p:attrName>
                                        </p:attrNameLst>
                                      </p:cBhvr>
                                      <p:to>
                                        <p:strVal val="visible"/>
                                      </p:to>
                                    </p:set>
                                    <p:anim calcmode="lin" valueType="num">
                                      <p:cBhvr>
                                        <p:cTn id="94" dur="1000" fill="hold"/>
                                        <p:tgtEl>
                                          <p:spTgt spid="39"/>
                                        </p:tgtEl>
                                        <p:attrNameLst>
                                          <p:attrName>ppt_w</p:attrName>
                                        </p:attrNameLst>
                                      </p:cBhvr>
                                      <p:tavLst>
                                        <p:tav tm="0">
                                          <p:val>
                                            <p:fltVal val="0"/>
                                          </p:val>
                                        </p:tav>
                                        <p:tav tm="100000">
                                          <p:val>
                                            <p:strVal val="#ppt_w"/>
                                          </p:val>
                                        </p:tav>
                                      </p:tavLst>
                                    </p:anim>
                                    <p:anim calcmode="lin" valueType="num">
                                      <p:cBhvr>
                                        <p:cTn id="95" dur="1000" fill="hold"/>
                                        <p:tgtEl>
                                          <p:spTgt spid="39"/>
                                        </p:tgtEl>
                                        <p:attrNameLst>
                                          <p:attrName>ppt_h</p:attrName>
                                        </p:attrNameLst>
                                      </p:cBhvr>
                                      <p:tavLst>
                                        <p:tav tm="0">
                                          <p:val>
                                            <p:fltVal val="0"/>
                                          </p:val>
                                        </p:tav>
                                        <p:tav tm="100000">
                                          <p:val>
                                            <p:strVal val="#ppt_h"/>
                                          </p:val>
                                        </p:tav>
                                      </p:tavLst>
                                    </p:anim>
                                    <p:anim calcmode="lin" valueType="num">
                                      <p:cBhvr>
                                        <p:cTn id="96" dur="1000" fill="hold"/>
                                        <p:tgtEl>
                                          <p:spTgt spid="39"/>
                                        </p:tgtEl>
                                        <p:attrNameLst>
                                          <p:attrName>style.rotation</p:attrName>
                                        </p:attrNameLst>
                                      </p:cBhvr>
                                      <p:tavLst>
                                        <p:tav tm="0">
                                          <p:val>
                                            <p:fltVal val="360"/>
                                          </p:val>
                                        </p:tav>
                                        <p:tav tm="100000">
                                          <p:val>
                                            <p:fltVal val="0"/>
                                          </p:val>
                                        </p:tav>
                                      </p:tavLst>
                                    </p:anim>
                                    <p:animEffect transition="in" filter="fade">
                                      <p:cBhvr>
                                        <p:cTn id="97" dur="1000"/>
                                        <p:tgtEl>
                                          <p:spTgt spid="39"/>
                                        </p:tgtEl>
                                      </p:cBhvr>
                                    </p:animEffect>
                                  </p:childTnLst>
                                </p:cTn>
                              </p:par>
                              <p:par>
                                <p:cTn id="98" presetID="49" presetClass="entr" presetSubtype="0" decel="100000" fill="hold" grpId="1" nodeType="withEffect">
                                  <p:stCondLst>
                                    <p:cond delay="0"/>
                                  </p:stCondLst>
                                  <p:childTnLst>
                                    <p:set>
                                      <p:cBhvr>
                                        <p:cTn id="99" dur="1" fill="hold">
                                          <p:stCondLst>
                                            <p:cond delay="0"/>
                                          </p:stCondLst>
                                        </p:cTn>
                                        <p:tgtEl>
                                          <p:spTgt spid="41">
                                            <p:txEl>
                                              <p:pRg st="0" end="0"/>
                                            </p:txEl>
                                          </p:spTgt>
                                        </p:tgtEl>
                                        <p:attrNameLst>
                                          <p:attrName>style.visibility</p:attrName>
                                        </p:attrNameLst>
                                      </p:cBhvr>
                                      <p:to>
                                        <p:strVal val="visible"/>
                                      </p:to>
                                    </p:set>
                                    <p:anim calcmode="lin" valueType="num">
                                      <p:cBhvr>
                                        <p:cTn id="100" dur="10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101" dur="1000" fill="hold"/>
                                        <p:tgtEl>
                                          <p:spTgt spid="41">
                                            <p:txEl>
                                              <p:pRg st="0" end="0"/>
                                            </p:txEl>
                                          </p:spTgt>
                                        </p:tgtEl>
                                        <p:attrNameLst>
                                          <p:attrName>ppt_h</p:attrName>
                                        </p:attrNameLst>
                                      </p:cBhvr>
                                      <p:tavLst>
                                        <p:tav tm="0">
                                          <p:val>
                                            <p:fltVal val="0"/>
                                          </p:val>
                                        </p:tav>
                                        <p:tav tm="100000">
                                          <p:val>
                                            <p:strVal val="#ppt_h"/>
                                          </p:val>
                                        </p:tav>
                                      </p:tavLst>
                                    </p:anim>
                                    <p:anim calcmode="lin" valueType="num">
                                      <p:cBhvr>
                                        <p:cTn id="102" dur="1000" fill="hold"/>
                                        <p:tgtEl>
                                          <p:spTgt spid="41">
                                            <p:txEl>
                                              <p:pRg st="0" end="0"/>
                                            </p:txEl>
                                          </p:spTgt>
                                        </p:tgtEl>
                                        <p:attrNameLst>
                                          <p:attrName>style.rotation</p:attrName>
                                        </p:attrNameLst>
                                      </p:cBhvr>
                                      <p:tavLst>
                                        <p:tav tm="0">
                                          <p:val>
                                            <p:fltVal val="360"/>
                                          </p:val>
                                        </p:tav>
                                        <p:tav tm="100000">
                                          <p:val>
                                            <p:fltVal val="0"/>
                                          </p:val>
                                        </p:tav>
                                      </p:tavLst>
                                    </p:anim>
                                    <p:animEffect transition="in" filter="fade">
                                      <p:cBhvr>
                                        <p:cTn id="103" dur="1000"/>
                                        <p:tgtEl>
                                          <p:spTgt spid="41">
                                            <p:txEl>
                                              <p:pRg st="0" end="0"/>
                                            </p:txEl>
                                          </p:spTgt>
                                        </p:tgtEl>
                                      </p:cBhvr>
                                    </p:animEffect>
                                  </p:childTnLst>
                                </p:cTn>
                              </p:par>
                              <p:par>
                                <p:cTn id="104" presetID="49" presetClass="entr" presetSubtype="0" decel="100000" fill="hold" grpId="1" nodeType="withEffect">
                                  <p:stCondLst>
                                    <p:cond delay="0"/>
                                  </p:stCondLst>
                                  <p:childTnLst>
                                    <p:set>
                                      <p:cBhvr>
                                        <p:cTn id="105" dur="1" fill="hold">
                                          <p:stCondLst>
                                            <p:cond delay="0"/>
                                          </p:stCondLst>
                                        </p:cTn>
                                        <p:tgtEl>
                                          <p:spTgt spid="42">
                                            <p:txEl>
                                              <p:pRg st="0" end="0"/>
                                            </p:txEl>
                                          </p:spTgt>
                                        </p:tgtEl>
                                        <p:attrNameLst>
                                          <p:attrName>style.visibility</p:attrName>
                                        </p:attrNameLst>
                                      </p:cBhvr>
                                      <p:to>
                                        <p:strVal val="visible"/>
                                      </p:to>
                                    </p:set>
                                    <p:anim calcmode="lin" valueType="num">
                                      <p:cBhvr>
                                        <p:cTn id="106" dur="1000" fill="hold"/>
                                        <p:tgtEl>
                                          <p:spTgt spid="42">
                                            <p:txEl>
                                              <p:pRg st="0" end="0"/>
                                            </p:txEl>
                                          </p:spTgt>
                                        </p:tgtEl>
                                        <p:attrNameLst>
                                          <p:attrName>ppt_w</p:attrName>
                                        </p:attrNameLst>
                                      </p:cBhvr>
                                      <p:tavLst>
                                        <p:tav tm="0">
                                          <p:val>
                                            <p:fltVal val="0"/>
                                          </p:val>
                                        </p:tav>
                                        <p:tav tm="100000">
                                          <p:val>
                                            <p:strVal val="#ppt_w"/>
                                          </p:val>
                                        </p:tav>
                                      </p:tavLst>
                                    </p:anim>
                                    <p:anim calcmode="lin" valueType="num">
                                      <p:cBhvr>
                                        <p:cTn id="107" dur="1000" fill="hold"/>
                                        <p:tgtEl>
                                          <p:spTgt spid="42">
                                            <p:txEl>
                                              <p:pRg st="0" end="0"/>
                                            </p:txEl>
                                          </p:spTgt>
                                        </p:tgtEl>
                                        <p:attrNameLst>
                                          <p:attrName>ppt_h</p:attrName>
                                        </p:attrNameLst>
                                      </p:cBhvr>
                                      <p:tavLst>
                                        <p:tav tm="0">
                                          <p:val>
                                            <p:fltVal val="0"/>
                                          </p:val>
                                        </p:tav>
                                        <p:tav tm="100000">
                                          <p:val>
                                            <p:strVal val="#ppt_h"/>
                                          </p:val>
                                        </p:tav>
                                      </p:tavLst>
                                    </p:anim>
                                    <p:anim calcmode="lin" valueType="num">
                                      <p:cBhvr>
                                        <p:cTn id="108" dur="1000" fill="hold"/>
                                        <p:tgtEl>
                                          <p:spTgt spid="42">
                                            <p:txEl>
                                              <p:pRg st="0" end="0"/>
                                            </p:txEl>
                                          </p:spTgt>
                                        </p:tgtEl>
                                        <p:attrNameLst>
                                          <p:attrName>style.rotation</p:attrName>
                                        </p:attrNameLst>
                                      </p:cBhvr>
                                      <p:tavLst>
                                        <p:tav tm="0">
                                          <p:val>
                                            <p:fltVal val="360"/>
                                          </p:val>
                                        </p:tav>
                                        <p:tav tm="100000">
                                          <p:val>
                                            <p:fltVal val="0"/>
                                          </p:val>
                                        </p:tav>
                                      </p:tavLst>
                                    </p:anim>
                                    <p:animEffect transition="in" filter="fade">
                                      <p:cBhvr>
                                        <p:cTn id="109" dur="1000"/>
                                        <p:tgtEl>
                                          <p:spTgt spid="42">
                                            <p:txEl>
                                              <p:pRg st="0" end="0"/>
                                            </p:txEl>
                                          </p:spTgt>
                                        </p:tgtEl>
                                      </p:cBhvr>
                                    </p:animEffect>
                                  </p:childTnLst>
                                </p:cTn>
                              </p:par>
                              <p:par>
                                <p:cTn id="110" presetID="49" presetClass="entr" presetSubtype="0" decel="100000" fill="hold" grpId="1" nodeType="withEffect">
                                  <p:stCondLst>
                                    <p:cond delay="0"/>
                                  </p:stCondLst>
                                  <p:childTnLst>
                                    <p:set>
                                      <p:cBhvr>
                                        <p:cTn id="111" dur="1" fill="hold">
                                          <p:stCondLst>
                                            <p:cond delay="0"/>
                                          </p:stCondLst>
                                        </p:cTn>
                                        <p:tgtEl>
                                          <p:spTgt spid="45">
                                            <p:txEl>
                                              <p:pRg st="0" end="0"/>
                                            </p:txEl>
                                          </p:spTgt>
                                        </p:tgtEl>
                                        <p:attrNameLst>
                                          <p:attrName>style.visibility</p:attrName>
                                        </p:attrNameLst>
                                      </p:cBhvr>
                                      <p:to>
                                        <p:strVal val="visible"/>
                                      </p:to>
                                    </p:set>
                                    <p:anim calcmode="lin" valueType="num">
                                      <p:cBhvr>
                                        <p:cTn id="112" dur="10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113" dur="1000" fill="hold"/>
                                        <p:tgtEl>
                                          <p:spTgt spid="45">
                                            <p:txEl>
                                              <p:pRg st="0" end="0"/>
                                            </p:txEl>
                                          </p:spTgt>
                                        </p:tgtEl>
                                        <p:attrNameLst>
                                          <p:attrName>ppt_h</p:attrName>
                                        </p:attrNameLst>
                                      </p:cBhvr>
                                      <p:tavLst>
                                        <p:tav tm="0">
                                          <p:val>
                                            <p:fltVal val="0"/>
                                          </p:val>
                                        </p:tav>
                                        <p:tav tm="100000">
                                          <p:val>
                                            <p:strVal val="#ppt_h"/>
                                          </p:val>
                                        </p:tav>
                                      </p:tavLst>
                                    </p:anim>
                                    <p:anim calcmode="lin" valueType="num">
                                      <p:cBhvr>
                                        <p:cTn id="114" dur="1000" fill="hold"/>
                                        <p:tgtEl>
                                          <p:spTgt spid="45">
                                            <p:txEl>
                                              <p:pRg st="0" end="0"/>
                                            </p:txEl>
                                          </p:spTgt>
                                        </p:tgtEl>
                                        <p:attrNameLst>
                                          <p:attrName>style.rotation</p:attrName>
                                        </p:attrNameLst>
                                      </p:cBhvr>
                                      <p:tavLst>
                                        <p:tav tm="0">
                                          <p:val>
                                            <p:fltVal val="360"/>
                                          </p:val>
                                        </p:tav>
                                        <p:tav tm="100000">
                                          <p:val>
                                            <p:fltVal val="0"/>
                                          </p:val>
                                        </p:tav>
                                      </p:tavLst>
                                    </p:anim>
                                    <p:animEffect transition="in" filter="fade">
                                      <p:cBhvr>
                                        <p:cTn id="115" dur="1000"/>
                                        <p:tgtEl>
                                          <p:spTgt spid="45">
                                            <p:txEl>
                                              <p:pRg st="0" end="0"/>
                                            </p:txEl>
                                          </p:spTgt>
                                        </p:tgtEl>
                                      </p:cBhvr>
                                    </p:animEffect>
                                  </p:childTnLst>
                                </p:cTn>
                              </p:par>
                              <p:par>
                                <p:cTn id="116" presetID="49" presetClass="entr" presetSubtype="0" decel="100000" fill="hold" grpId="1" nodeType="withEffect">
                                  <p:stCondLst>
                                    <p:cond delay="0"/>
                                  </p:stCondLst>
                                  <p:childTnLst>
                                    <p:set>
                                      <p:cBhvr>
                                        <p:cTn id="117" dur="1" fill="hold">
                                          <p:stCondLst>
                                            <p:cond delay="0"/>
                                          </p:stCondLst>
                                        </p:cTn>
                                        <p:tgtEl>
                                          <p:spTgt spid="46">
                                            <p:txEl>
                                              <p:pRg st="0" end="0"/>
                                            </p:txEl>
                                          </p:spTgt>
                                        </p:tgtEl>
                                        <p:attrNameLst>
                                          <p:attrName>style.visibility</p:attrName>
                                        </p:attrNameLst>
                                      </p:cBhvr>
                                      <p:to>
                                        <p:strVal val="visible"/>
                                      </p:to>
                                    </p:set>
                                    <p:anim calcmode="lin" valueType="num">
                                      <p:cBhvr>
                                        <p:cTn id="118" dur="1000" fill="hold"/>
                                        <p:tgtEl>
                                          <p:spTgt spid="46">
                                            <p:txEl>
                                              <p:pRg st="0" end="0"/>
                                            </p:txEl>
                                          </p:spTgt>
                                        </p:tgtEl>
                                        <p:attrNameLst>
                                          <p:attrName>ppt_w</p:attrName>
                                        </p:attrNameLst>
                                      </p:cBhvr>
                                      <p:tavLst>
                                        <p:tav tm="0">
                                          <p:val>
                                            <p:fltVal val="0"/>
                                          </p:val>
                                        </p:tav>
                                        <p:tav tm="100000">
                                          <p:val>
                                            <p:strVal val="#ppt_w"/>
                                          </p:val>
                                        </p:tav>
                                      </p:tavLst>
                                    </p:anim>
                                    <p:anim calcmode="lin" valueType="num">
                                      <p:cBhvr>
                                        <p:cTn id="119" dur="1000" fill="hold"/>
                                        <p:tgtEl>
                                          <p:spTgt spid="46">
                                            <p:txEl>
                                              <p:pRg st="0" end="0"/>
                                            </p:txEl>
                                          </p:spTgt>
                                        </p:tgtEl>
                                        <p:attrNameLst>
                                          <p:attrName>ppt_h</p:attrName>
                                        </p:attrNameLst>
                                      </p:cBhvr>
                                      <p:tavLst>
                                        <p:tav tm="0">
                                          <p:val>
                                            <p:fltVal val="0"/>
                                          </p:val>
                                        </p:tav>
                                        <p:tav tm="100000">
                                          <p:val>
                                            <p:strVal val="#ppt_h"/>
                                          </p:val>
                                        </p:tav>
                                      </p:tavLst>
                                    </p:anim>
                                    <p:anim calcmode="lin" valueType="num">
                                      <p:cBhvr>
                                        <p:cTn id="120" dur="1000" fill="hold"/>
                                        <p:tgtEl>
                                          <p:spTgt spid="46">
                                            <p:txEl>
                                              <p:pRg st="0" end="0"/>
                                            </p:txEl>
                                          </p:spTgt>
                                        </p:tgtEl>
                                        <p:attrNameLst>
                                          <p:attrName>style.rotation</p:attrName>
                                        </p:attrNameLst>
                                      </p:cBhvr>
                                      <p:tavLst>
                                        <p:tav tm="0">
                                          <p:val>
                                            <p:fltVal val="360"/>
                                          </p:val>
                                        </p:tav>
                                        <p:tav tm="100000">
                                          <p:val>
                                            <p:fltVal val="0"/>
                                          </p:val>
                                        </p:tav>
                                      </p:tavLst>
                                    </p:anim>
                                    <p:animEffect transition="in" filter="fade">
                                      <p:cBhvr>
                                        <p:cTn id="121" dur="1000"/>
                                        <p:tgtEl>
                                          <p:spTgt spid="46">
                                            <p:txEl>
                                              <p:pRg st="0" end="0"/>
                                            </p:txEl>
                                          </p:spTgt>
                                        </p:tgtEl>
                                      </p:cBhvr>
                                    </p:animEffect>
                                  </p:childTnLst>
                                </p:cTn>
                              </p:par>
                              <p:par>
                                <p:cTn id="122" presetID="49" presetClass="entr" presetSubtype="0" decel="100000" fill="hold" grpId="1" nodeType="withEffect">
                                  <p:stCondLst>
                                    <p:cond delay="0"/>
                                  </p:stCondLst>
                                  <p:childTnLst>
                                    <p:set>
                                      <p:cBhvr>
                                        <p:cTn id="123" dur="1" fill="hold">
                                          <p:stCondLst>
                                            <p:cond delay="0"/>
                                          </p:stCondLst>
                                        </p:cTn>
                                        <p:tgtEl>
                                          <p:spTgt spid="47">
                                            <p:txEl>
                                              <p:pRg st="0" end="0"/>
                                            </p:txEl>
                                          </p:spTgt>
                                        </p:tgtEl>
                                        <p:attrNameLst>
                                          <p:attrName>style.visibility</p:attrName>
                                        </p:attrNameLst>
                                      </p:cBhvr>
                                      <p:to>
                                        <p:strVal val="visible"/>
                                      </p:to>
                                    </p:set>
                                    <p:anim calcmode="lin" valueType="num">
                                      <p:cBhvr>
                                        <p:cTn id="124" dur="10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25" dur="1000" fill="hold"/>
                                        <p:tgtEl>
                                          <p:spTgt spid="47">
                                            <p:txEl>
                                              <p:pRg st="0" end="0"/>
                                            </p:txEl>
                                          </p:spTgt>
                                        </p:tgtEl>
                                        <p:attrNameLst>
                                          <p:attrName>ppt_h</p:attrName>
                                        </p:attrNameLst>
                                      </p:cBhvr>
                                      <p:tavLst>
                                        <p:tav tm="0">
                                          <p:val>
                                            <p:fltVal val="0"/>
                                          </p:val>
                                        </p:tav>
                                        <p:tav tm="100000">
                                          <p:val>
                                            <p:strVal val="#ppt_h"/>
                                          </p:val>
                                        </p:tav>
                                      </p:tavLst>
                                    </p:anim>
                                    <p:anim calcmode="lin" valueType="num">
                                      <p:cBhvr>
                                        <p:cTn id="126" dur="1000" fill="hold"/>
                                        <p:tgtEl>
                                          <p:spTgt spid="47">
                                            <p:txEl>
                                              <p:pRg st="0" end="0"/>
                                            </p:txEl>
                                          </p:spTgt>
                                        </p:tgtEl>
                                        <p:attrNameLst>
                                          <p:attrName>style.rotation</p:attrName>
                                        </p:attrNameLst>
                                      </p:cBhvr>
                                      <p:tavLst>
                                        <p:tav tm="0">
                                          <p:val>
                                            <p:fltVal val="360"/>
                                          </p:val>
                                        </p:tav>
                                        <p:tav tm="100000">
                                          <p:val>
                                            <p:fltVal val="0"/>
                                          </p:val>
                                        </p:tav>
                                      </p:tavLst>
                                    </p:anim>
                                    <p:animEffect transition="in" filter="fade">
                                      <p:cBhvr>
                                        <p:cTn id="127" dur="1000"/>
                                        <p:tgtEl>
                                          <p:spTgt spid="47">
                                            <p:txEl>
                                              <p:pRg st="0" end="0"/>
                                            </p:txEl>
                                          </p:spTgt>
                                        </p:tgtEl>
                                      </p:cBhvr>
                                    </p:animEffect>
                                  </p:childTnLst>
                                </p:cTn>
                              </p:par>
                              <p:par>
                                <p:cTn id="128" presetID="49" presetClass="entr" presetSubtype="0" decel="100000" fill="hold" grpId="1" nodeType="withEffect">
                                  <p:stCondLst>
                                    <p:cond delay="0"/>
                                  </p:stCondLst>
                                  <p:childTnLst>
                                    <p:set>
                                      <p:cBhvr>
                                        <p:cTn id="129" dur="1" fill="hold">
                                          <p:stCondLst>
                                            <p:cond delay="0"/>
                                          </p:stCondLst>
                                        </p:cTn>
                                        <p:tgtEl>
                                          <p:spTgt spid="48">
                                            <p:txEl>
                                              <p:pRg st="0" end="0"/>
                                            </p:txEl>
                                          </p:spTgt>
                                        </p:tgtEl>
                                        <p:attrNameLst>
                                          <p:attrName>style.visibility</p:attrName>
                                        </p:attrNameLst>
                                      </p:cBhvr>
                                      <p:to>
                                        <p:strVal val="visible"/>
                                      </p:to>
                                    </p:set>
                                    <p:anim calcmode="lin" valueType="num">
                                      <p:cBhvr>
                                        <p:cTn id="130" dur="1000" fill="hold"/>
                                        <p:tgtEl>
                                          <p:spTgt spid="48">
                                            <p:txEl>
                                              <p:pRg st="0" end="0"/>
                                            </p:txEl>
                                          </p:spTgt>
                                        </p:tgtEl>
                                        <p:attrNameLst>
                                          <p:attrName>ppt_w</p:attrName>
                                        </p:attrNameLst>
                                      </p:cBhvr>
                                      <p:tavLst>
                                        <p:tav tm="0">
                                          <p:val>
                                            <p:fltVal val="0"/>
                                          </p:val>
                                        </p:tav>
                                        <p:tav tm="100000">
                                          <p:val>
                                            <p:strVal val="#ppt_w"/>
                                          </p:val>
                                        </p:tav>
                                      </p:tavLst>
                                    </p:anim>
                                    <p:anim calcmode="lin" valueType="num">
                                      <p:cBhvr>
                                        <p:cTn id="131" dur="1000" fill="hold"/>
                                        <p:tgtEl>
                                          <p:spTgt spid="48">
                                            <p:txEl>
                                              <p:pRg st="0" end="0"/>
                                            </p:txEl>
                                          </p:spTgt>
                                        </p:tgtEl>
                                        <p:attrNameLst>
                                          <p:attrName>ppt_h</p:attrName>
                                        </p:attrNameLst>
                                      </p:cBhvr>
                                      <p:tavLst>
                                        <p:tav tm="0">
                                          <p:val>
                                            <p:fltVal val="0"/>
                                          </p:val>
                                        </p:tav>
                                        <p:tav tm="100000">
                                          <p:val>
                                            <p:strVal val="#ppt_h"/>
                                          </p:val>
                                        </p:tav>
                                      </p:tavLst>
                                    </p:anim>
                                    <p:anim calcmode="lin" valueType="num">
                                      <p:cBhvr>
                                        <p:cTn id="132" dur="1000" fill="hold"/>
                                        <p:tgtEl>
                                          <p:spTgt spid="48">
                                            <p:txEl>
                                              <p:pRg st="0" end="0"/>
                                            </p:txEl>
                                          </p:spTgt>
                                        </p:tgtEl>
                                        <p:attrNameLst>
                                          <p:attrName>style.rotation</p:attrName>
                                        </p:attrNameLst>
                                      </p:cBhvr>
                                      <p:tavLst>
                                        <p:tav tm="0">
                                          <p:val>
                                            <p:fltVal val="360"/>
                                          </p:val>
                                        </p:tav>
                                        <p:tav tm="100000">
                                          <p:val>
                                            <p:fltVal val="0"/>
                                          </p:val>
                                        </p:tav>
                                      </p:tavLst>
                                    </p:anim>
                                    <p:animEffect transition="in" filter="fade">
                                      <p:cBhvr>
                                        <p:cTn id="133" dur="1000"/>
                                        <p:tgtEl>
                                          <p:spTgt spid="48">
                                            <p:txEl>
                                              <p:pRg st="0" end="0"/>
                                            </p:txEl>
                                          </p:spTgt>
                                        </p:tgtEl>
                                      </p:cBhvr>
                                    </p:animEffect>
                                  </p:childTnLst>
                                </p:cTn>
                              </p:par>
                            </p:childTnLst>
                          </p:cTn>
                        </p:par>
                        <p:par>
                          <p:cTn id="134" fill="hold">
                            <p:stCondLst>
                              <p:cond delay="3050"/>
                            </p:stCondLst>
                            <p:childTnLst>
                              <p:par>
                                <p:cTn id="135" presetID="22" presetClass="entr" presetSubtype="8" fill="hold" nodeType="afterEffect">
                                  <p:stCondLst>
                                    <p:cond delay="250"/>
                                  </p:stCondLst>
                                  <p:childTnLst>
                                    <p:set>
                                      <p:cBhvr>
                                        <p:cTn id="136" dur="1" fill="hold">
                                          <p:stCondLst>
                                            <p:cond delay="0"/>
                                          </p:stCondLst>
                                        </p:cTn>
                                        <p:tgtEl>
                                          <p:spTgt spid="66"/>
                                        </p:tgtEl>
                                        <p:attrNameLst>
                                          <p:attrName>style.visibility</p:attrName>
                                        </p:attrNameLst>
                                      </p:cBhvr>
                                      <p:to>
                                        <p:strVal val="visible"/>
                                      </p:to>
                                    </p:set>
                                    <p:animEffect transition="in" filter="wipe(left)">
                                      <p:cBhvr>
                                        <p:cTn id="137" dur="500"/>
                                        <p:tgtEl>
                                          <p:spTgt spid="66"/>
                                        </p:tgtEl>
                                      </p:cBhvr>
                                    </p:animEffect>
                                  </p:childTnLst>
                                </p:cTn>
                              </p:par>
                            </p:childTnLst>
                          </p:cTn>
                        </p:par>
                        <p:par>
                          <p:cTn id="138" fill="hold">
                            <p:stCondLst>
                              <p:cond delay="3800"/>
                            </p:stCondLst>
                            <p:childTnLst>
                              <p:par>
                                <p:cTn id="139" presetID="22" presetClass="entr" presetSubtype="8" fill="hold" grpId="0" nodeType="afterEffect">
                                  <p:stCondLst>
                                    <p:cond delay="0"/>
                                  </p:stCondLst>
                                  <p:childTnLst>
                                    <p:set>
                                      <p:cBhvr>
                                        <p:cTn id="140" dur="1" fill="hold">
                                          <p:stCondLst>
                                            <p:cond delay="0"/>
                                          </p:stCondLst>
                                        </p:cTn>
                                        <p:tgtEl>
                                          <p:spTgt spid="50">
                                            <p:txEl>
                                              <p:pRg st="0" end="0"/>
                                            </p:txEl>
                                          </p:spTgt>
                                        </p:tgtEl>
                                        <p:attrNameLst>
                                          <p:attrName>style.visibility</p:attrName>
                                        </p:attrNameLst>
                                      </p:cBhvr>
                                      <p:to>
                                        <p:strVal val="visible"/>
                                      </p:to>
                                    </p:set>
                                    <p:animEffect transition="in" filter="wipe(left)">
                                      <p:cBhvr>
                                        <p:cTn id="141" dur="500"/>
                                        <p:tgtEl>
                                          <p:spTgt spid="50">
                                            <p:txEl>
                                              <p:pRg st="0" end="0"/>
                                            </p:txEl>
                                          </p:spTgt>
                                        </p:tgtEl>
                                      </p:cBhvr>
                                    </p:animEffect>
                                  </p:childTnLst>
                                </p:cTn>
                              </p:par>
                            </p:childTnLst>
                          </p:cTn>
                        </p:par>
                        <p:par>
                          <p:cTn id="142" fill="hold">
                            <p:stCondLst>
                              <p:cond delay="4300"/>
                            </p:stCondLst>
                            <p:childTnLst>
                              <p:par>
                                <p:cTn id="143" presetID="10" presetClass="entr" presetSubtype="0" fill="hold" grpId="0" nodeType="afterEffect">
                                  <p:stCondLst>
                                    <p:cond delay="0"/>
                                  </p:stCondLst>
                                  <p:childTnLst>
                                    <p:set>
                                      <p:cBhvr>
                                        <p:cTn id="144" dur="1" fill="hold">
                                          <p:stCondLst>
                                            <p:cond delay="0"/>
                                          </p:stCondLst>
                                        </p:cTn>
                                        <p:tgtEl>
                                          <p:spTgt spid="49">
                                            <p:txEl>
                                              <p:pRg st="0" end="0"/>
                                            </p:txEl>
                                          </p:spTgt>
                                        </p:tgtEl>
                                        <p:attrNameLst>
                                          <p:attrName>style.visibility</p:attrName>
                                        </p:attrNameLst>
                                      </p:cBhvr>
                                      <p:to>
                                        <p:strVal val="visible"/>
                                      </p:to>
                                    </p:set>
                                    <p:animEffect transition="in" filter="fade">
                                      <p:cBhvr>
                                        <p:cTn id="145" dur="500"/>
                                        <p:tgtEl>
                                          <p:spTgt spid="49">
                                            <p:txEl>
                                              <p:pRg st="0" end="0"/>
                                            </p:txEl>
                                          </p:spTgt>
                                        </p:tgtEl>
                                      </p:cBhvr>
                                    </p:animEffect>
                                  </p:childTnLst>
                                </p:cTn>
                              </p:par>
                            </p:childTnLst>
                          </p:cTn>
                        </p:par>
                        <p:par>
                          <p:cTn id="146" fill="hold">
                            <p:stCondLst>
                              <p:cond delay="4800"/>
                            </p:stCondLst>
                            <p:childTnLst>
                              <p:par>
                                <p:cTn id="147" presetID="22" presetClass="entr" presetSubtype="8" fill="hold" nodeType="afterEffect">
                                  <p:stCondLst>
                                    <p:cond delay="250"/>
                                  </p:stCondLst>
                                  <p:childTnLst>
                                    <p:set>
                                      <p:cBhvr>
                                        <p:cTn id="148" dur="1" fill="hold">
                                          <p:stCondLst>
                                            <p:cond delay="0"/>
                                          </p:stCondLst>
                                        </p:cTn>
                                        <p:tgtEl>
                                          <p:spTgt spid="73"/>
                                        </p:tgtEl>
                                        <p:attrNameLst>
                                          <p:attrName>style.visibility</p:attrName>
                                        </p:attrNameLst>
                                      </p:cBhvr>
                                      <p:to>
                                        <p:strVal val="visible"/>
                                      </p:to>
                                    </p:set>
                                    <p:animEffect transition="in" filter="wipe(left)">
                                      <p:cBhvr>
                                        <p:cTn id="149" dur="500"/>
                                        <p:tgtEl>
                                          <p:spTgt spid="73"/>
                                        </p:tgtEl>
                                      </p:cBhvr>
                                    </p:animEffect>
                                  </p:childTnLst>
                                </p:cTn>
                              </p:par>
                            </p:childTnLst>
                          </p:cTn>
                        </p:par>
                        <p:par>
                          <p:cTn id="150" fill="hold">
                            <p:stCondLst>
                              <p:cond delay="5550"/>
                            </p:stCondLst>
                            <p:childTnLst>
                              <p:par>
                                <p:cTn id="151" presetID="22" presetClass="entr" presetSubtype="8" fill="hold" grpId="0" nodeType="afterEffect">
                                  <p:stCondLst>
                                    <p:cond delay="0"/>
                                  </p:stCondLst>
                                  <p:childTnLst>
                                    <p:set>
                                      <p:cBhvr>
                                        <p:cTn id="152" dur="1" fill="hold">
                                          <p:stCondLst>
                                            <p:cond delay="0"/>
                                          </p:stCondLst>
                                        </p:cTn>
                                        <p:tgtEl>
                                          <p:spTgt spid="56">
                                            <p:txEl>
                                              <p:pRg st="0" end="0"/>
                                            </p:txEl>
                                          </p:spTgt>
                                        </p:tgtEl>
                                        <p:attrNameLst>
                                          <p:attrName>style.visibility</p:attrName>
                                        </p:attrNameLst>
                                      </p:cBhvr>
                                      <p:to>
                                        <p:strVal val="visible"/>
                                      </p:to>
                                    </p:set>
                                    <p:animEffect transition="in" filter="wipe(left)">
                                      <p:cBhvr>
                                        <p:cTn id="153" dur="500"/>
                                        <p:tgtEl>
                                          <p:spTgt spid="56">
                                            <p:txEl>
                                              <p:pRg st="0" end="0"/>
                                            </p:txEl>
                                          </p:spTgt>
                                        </p:tgtEl>
                                      </p:cBhvr>
                                    </p:animEffect>
                                  </p:childTnLst>
                                </p:cTn>
                              </p:par>
                            </p:childTnLst>
                          </p:cTn>
                        </p:par>
                        <p:par>
                          <p:cTn id="154" fill="hold">
                            <p:stCondLst>
                              <p:cond delay="6050"/>
                            </p:stCondLst>
                            <p:childTnLst>
                              <p:par>
                                <p:cTn id="155" presetID="10" presetClass="entr" presetSubtype="0" fill="hold" grpId="0" nodeType="afterEffect">
                                  <p:stCondLst>
                                    <p:cond delay="0"/>
                                  </p:stCondLst>
                                  <p:childTnLst>
                                    <p:set>
                                      <p:cBhvr>
                                        <p:cTn id="156" dur="1" fill="hold">
                                          <p:stCondLst>
                                            <p:cond delay="0"/>
                                          </p:stCondLst>
                                        </p:cTn>
                                        <p:tgtEl>
                                          <p:spTgt spid="55">
                                            <p:txEl>
                                              <p:pRg st="0" end="0"/>
                                            </p:txEl>
                                          </p:spTgt>
                                        </p:tgtEl>
                                        <p:attrNameLst>
                                          <p:attrName>style.visibility</p:attrName>
                                        </p:attrNameLst>
                                      </p:cBhvr>
                                      <p:to>
                                        <p:strVal val="visible"/>
                                      </p:to>
                                    </p:set>
                                    <p:animEffect transition="in" filter="fade">
                                      <p:cBhvr>
                                        <p:cTn id="157" dur="500"/>
                                        <p:tgtEl>
                                          <p:spTgt spid="55">
                                            <p:txEl>
                                              <p:pRg st="0" end="0"/>
                                            </p:txEl>
                                          </p:spTgt>
                                        </p:tgtEl>
                                      </p:cBhvr>
                                    </p:animEffect>
                                  </p:childTnLst>
                                </p:cTn>
                              </p:par>
                            </p:childTnLst>
                          </p:cTn>
                        </p:par>
                        <p:par>
                          <p:cTn id="158" fill="hold">
                            <p:stCondLst>
                              <p:cond delay="6550"/>
                            </p:stCondLst>
                            <p:childTnLst>
                              <p:par>
                                <p:cTn id="159" presetID="22" presetClass="entr" presetSubtype="8" fill="hold" nodeType="afterEffect">
                                  <p:stCondLst>
                                    <p:cond delay="250"/>
                                  </p:stCondLst>
                                  <p:childTnLst>
                                    <p:set>
                                      <p:cBhvr>
                                        <p:cTn id="160" dur="1" fill="hold">
                                          <p:stCondLst>
                                            <p:cond delay="0"/>
                                          </p:stCondLst>
                                        </p:cTn>
                                        <p:tgtEl>
                                          <p:spTgt spid="76"/>
                                        </p:tgtEl>
                                        <p:attrNameLst>
                                          <p:attrName>style.visibility</p:attrName>
                                        </p:attrNameLst>
                                      </p:cBhvr>
                                      <p:to>
                                        <p:strVal val="visible"/>
                                      </p:to>
                                    </p:set>
                                    <p:animEffect transition="in" filter="wipe(left)">
                                      <p:cBhvr>
                                        <p:cTn id="161" dur="500"/>
                                        <p:tgtEl>
                                          <p:spTgt spid="76"/>
                                        </p:tgtEl>
                                      </p:cBhvr>
                                    </p:animEffect>
                                  </p:childTnLst>
                                </p:cTn>
                              </p:par>
                            </p:childTnLst>
                          </p:cTn>
                        </p:par>
                        <p:par>
                          <p:cTn id="162" fill="hold">
                            <p:stCondLst>
                              <p:cond delay="7300"/>
                            </p:stCondLst>
                            <p:childTnLst>
                              <p:par>
                                <p:cTn id="163" presetID="22" presetClass="entr" presetSubtype="8" fill="hold" grpId="0" nodeType="afterEffect">
                                  <p:stCondLst>
                                    <p:cond delay="0"/>
                                  </p:stCondLst>
                                  <p:childTnLst>
                                    <p:set>
                                      <p:cBhvr>
                                        <p:cTn id="164" dur="1" fill="hold">
                                          <p:stCondLst>
                                            <p:cond delay="0"/>
                                          </p:stCondLst>
                                        </p:cTn>
                                        <p:tgtEl>
                                          <p:spTgt spid="58">
                                            <p:txEl>
                                              <p:pRg st="0" end="0"/>
                                            </p:txEl>
                                          </p:spTgt>
                                        </p:tgtEl>
                                        <p:attrNameLst>
                                          <p:attrName>style.visibility</p:attrName>
                                        </p:attrNameLst>
                                      </p:cBhvr>
                                      <p:to>
                                        <p:strVal val="visible"/>
                                      </p:to>
                                    </p:set>
                                    <p:animEffect transition="in" filter="wipe(left)">
                                      <p:cBhvr>
                                        <p:cTn id="165" dur="500"/>
                                        <p:tgtEl>
                                          <p:spTgt spid="58">
                                            <p:txEl>
                                              <p:pRg st="0" end="0"/>
                                            </p:txEl>
                                          </p:spTgt>
                                        </p:tgtEl>
                                      </p:cBhvr>
                                    </p:animEffect>
                                  </p:childTnLst>
                                </p:cTn>
                              </p:par>
                            </p:childTnLst>
                          </p:cTn>
                        </p:par>
                        <p:par>
                          <p:cTn id="166" fill="hold">
                            <p:stCondLst>
                              <p:cond delay="7800"/>
                            </p:stCondLst>
                            <p:childTnLst>
                              <p:par>
                                <p:cTn id="167" presetID="10" presetClass="entr" presetSubtype="0" fill="hold" grpId="0" nodeType="afterEffect">
                                  <p:stCondLst>
                                    <p:cond delay="0"/>
                                  </p:stCondLst>
                                  <p:childTnLst>
                                    <p:set>
                                      <p:cBhvr>
                                        <p:cTn id="168" dur="1" fill="hold">
                                          <p:stCondLst>
                                            <p:cond delay="0"/>
                                          </p:stCondLst>
                                        </p:cTn>
                                        <p:tgtEl>
                                          <p:spTgt spid="57">
                                            <p:txEl>
                                              <p:pRg st="0" end="0"/>
                                            </p:txEl>
                                          </p:spTgt>
                                        </p:tgtEl>
                                        <p:attrNameLst>
                                          <p:attrName>style.visibility</p:attrName>
                                        </p:attrNameLst>
                                      </p:cBhvr>
                                      <p:to>
                                        <p:strVal val="visible"/>
                                      </p:to>
                                    </p:set>
                                    <p:animEffect transition="in" filter="fade">
                                      <p:cBhvr>
                                        <p:cTn id="169" dur="500"/>
                                        <p:tgtEl>
                                          <p:spTgt spid="57">
                                            <p:txEl>
                                              <p:pRg st="0" end="0"/>
                                            </p:txEl>
                                          </p:spTgt>
                                        </p:tgtEl>
                                      </p:cBhvr>
                                    </p:animEffect>
                                  </p:childTnLst>
                                </p:cTn>
                              </p:par>
                            </p:childTnLst>
                          </p:cTn>
                        </p:par>
                        <p:par>
                          <p:cTn id="170" fill="hold">
                            <p:stCondLst>
                              <p:cond delay="8300"/>
                            </p:stCondLst>
                            <p:childTnLst>
                              <p:par>
                                <p:cTn id="171" presetID="22" presetClass="entr" presetSubtype="2" fill="hold" nodeType="afterEffect">
                                  <p:stCondLst>
                                    <p:cond delay="250"/>
                                  </p:stCondLst>
                                  <p:childTnLst>
                                    <p:set>
                                      <p:cBhvr>
                                        <p:cTn id="172" dur="1" fill="hold">
                                          <p:stCondLst>
                                            <p:cond delay="0"/>
                                          </p:stCondLst>
                                        </p:cTn>
                                        <p:tgtEl>
                                          <p:spTgt spid="80"/>
                                        </p:tgtEl>
                                        <p:attrNameLst>
                                          <p:attrName>style.visibility</p:attrName>
                                        </p:attrNameLst>
                                      </p:cBhvr>
                                      <p:to>
                                        <p:strVal val="visible"/>
                                      </p:to>
                                    </p:set>
                                    <p:animEffect transition="in" filter="wipe(right)">
                                      <p:cBhvr>
                                        <p:cTn id="173" dur="500"/>
                                        <p:tgtEl>
                                          <p:spTgt spid="80"/>
                                        </p:tgtEl>
                                      </p:cBhvr>
                                    </p:animEffect>
                                  </p:childTnLst>
                                </p:cTn>
                              </p:par>
                            </p:childTnLst>
                          </p:cTn>
                        </p:par>
                        <p:par>
                          <p:cTn id="174" fill="hold">
                            <p:stCondLst>
                              <p:cond delay="9050"/>
                            </p:stCondLst>
                            <p:childTnLst>
                              <p:par>
                                <p:cTn id="175" presetID="22" presetClass="entr" presetSubtype="2" fill="hold" grpId="0" nodeType="afterEffect">
                                  <p:stCondLst>
                                    <p:cond delay="0"/>
                                  </p:stCondLst>
                                  <p:childTnLst>
                                    <p:set>
                                      <p:cBhvr>
                                        <p:cTn id="176" dur="1" fill="hold">
                                          <p:stCondLst>
                                            <p:cond delay="0"/>
                                          </p:stCondLst>
                                        </p:cTn>
                                        <p:tgtEl>
                                          <p:spTgt spid="64">
                                            <p:txEl>
                                              <p:pRg st="0" end="0"/>
                                            </p:txEl>
                                          </p:spTgt>
                                        </p:tgtEl>
                                        <p:attrNameLst>
                                          <p:attrName>style.visibility</p:attrName>
                                        </p:attrNameLst>
                                      </p:cBhvr>
                                      <p:to>
                                        <p:strVal val="visible"/>
                                      </p:to>
                                    </p:set>
                                    <p:animEffect transition="in" filter="wipe(right)">
                                      <p:cBhvr>
                                        <p:cTn id="177" dur="500"/>
                                        <p:tgtEl>
                                          <p:spTgt spid="64">
                                            <p:txEl>
                                              <p:pRg st="0" end="0"/>
                                            </p:txEl>
                                          </p:spTgt>
                                        </p:tgtEl>
                                      </p:cBhvr>
                                    </p:animEffect>
                                  </p:childTnLst>
                                </p:cTn>
                              </p:par>
                            </p:childTnLst>
                          </p:cTn>
                        </p:par>
                        <p:par>
                          <p:cTn id="178" fill="hold">
                            <p:stCondLst>
                              <p:cond delay="9550"/>
                            </p:stCondLst>
                            <p:childTnLst>
                              <p:par>
                                <p:cTn id="179" presetID="10" presetClass="entr" presetSubtype="0" fill="hold" grpId="0" nodeType="afterEffect">
                                  <p:stCondLst>
                                    <p:cond delay="0"/>
                                  </p:stCondLst>
                                  <p:childTnLst>
                                    <p:set>
                                      <p:cBhvr>
                                        <p:cTn id="180" dur="1" fill="hold">
                                          <p:stCondLst>
                                            <p:cond delay="0"/>
                                          </p:stCondLst>
                                        </p:cTn>
                                        <p:tgtEl>
                                          <p:spTgt spid="63">
                                            <p:txEl>
                                              <p:pRg st="0" end="0"/>
                                            </p:txEl>
                                          </p:spTgt>
                                        </p:tgtEl>
                                        <p:attrNameLst>
                                          <p:attrName>style.visibility</p:attrName>
                                        </p:attrNameLst>
                                      </p:cBhvr>
                                      <p:to>
                                        <p:strVal val="visible"/>
                                      </p:to>
                                    </p:set>
                                    <p:animEffect transition="in" filter="fade">
                                      <p:cBhvr>
                                        <p:cTn id="181" dur="500"/>
                                        <p:tgtEl>
                                          <p:spTgt spid="63">
                                            <p:txEl>
                                              <p:pRg st="0" end="0"/>
                                            </p:txEl>
                                          </p:spTgt>
                                        </p:tgtEl>
                                      </p:cBhvr>
                                    </p:animEffect>
                                  </p:childTnLst>
                                </p:cTn>
                              </p:par>
                            </p:childTnLst>
                          </p:cTn>
                        </p:par>
                        <p:par>
                          <p:cTn id="182" fill="hold">
                            <p:stCondLst>
                              <p:cond delay="10050"/>
                            </p:stCondLst>
                            <p:childTnLst>
                              <p:par>
                                <p:cTn id="183" presetID="22" presetClass="entr" presetSubtype="2" fill="hold" nodeType="afterEffect">
                                  <p:stCondLst>
                                    <p:cond delay="250"/>
                                  </p:stCondLst>
                                  <p:childTnLst>
                                    <p:set>
                                      <p:cBhvr>
                                        <p:cTn id="184" dur="1" fill="hold">
                                          <p:stCondLst>
                                            <p:cond delay="0"/>
                                          </p:stCondLst>
                                        </p:cTn>
                                        <p:tgtEl>
                                          <p:spTgt spid="70"/>
                                        </p:tgtEl>
                                        <p:attrNameLst>
                                          <p:attrName>style.visibility</p:attrName>
                                        </p:attrNameLst>
                                      </p:cBhvr>
                                      <p:to>
                                        <p:strVal val="visible"/>
                                      </p:to>
                                    </p:set>
                                    <p:animEffect transition="in" filter="wipe(right)">
                                      <p:cBhvr>
                                        <p:cTn id="185" dur="500"/>
                                        <p:tgtEl>
                                          <p:spTgt spid="70"/>
                                        </p:tgtEl>
                                      </p:cBhvr>
                                    </p:animEffect>
                                  </p:childTnLst>
                                </p:cTn>
                              </p:par>
                            </p:childTnLst>
                          </p:cTn>
                        </p:par>
                        <p:par>
                          <p:cTn id="186" fill="hold">
                            <p:stCondLst>
                              <p:cond delay="10800"/>
                            </p:stCondLst>
                            <p:childTnLst>
                              <p:par>
                                <p:cTn id="187" presetID="22" presetClass="entr" presetSubtype="2" fill="hold" grpId="0" nodeType="afterEffect">
                                  <p:stCondLst>
                                    <p:cond delay="0"/>
                                  </p:stCondLst>
                                  <p:childTnLst>
                                    <p:set>
                                      <p:cBhvr>
                                        <p:cTn id="188" dur="1" fill="hold">
                                          <p:stCondLst>
                                            <p:cond delay="0"/>
                                          </p:stCondLst>
                                        </p:cTn>
                                        <p:tgtEl>
                                          <p:spTgt spid="62">
                                            <p:txEl>
                                              <p:pRg st="0" end="0"/>
                                            </p:txEl>
                                          </p:spTgt>
                                        </p:tgtEl>
                                        <p:attrNameLst>
                                          <p:attrName>style.visibility</p:attrName>
                                        </p:attrNameLst>
                                      </p:cBhvr>
                                      <p:to>
                                        <p:strVal val="visible"/>
                                      </p:to>
                                    </p:set>
                                    <p:animEffect transition="in" filter="wipe(right)">
                                      <p:cBhvr>
                                        <p:cTn id="189" dur="500"/>
                                        <p:tgtEl>
                                          <p:spTgt spid="62">
                                            <p:txEl>
                                              <p:pRg st="0" end="0"/>
                                            </p:txEl>
                                          </p:spTgt>
                                        </p:tgtEl>
                                      </p:cBhvr>
                                    </p:animEffect>
                                  </p:childTnLst>
                                </p:cTn>
                              </p:par>
                            </p:childTnLst>
                          </p:cTn>
                        </p:par>
                        <p:par>
                          <p:cTn id="190" fill="hold">
                            <p:stCondLst>
                              <p:cond delay="11300"/>
                            </p:stCondLst>
                            <p:childTnLst>
                              <p:par>
                                <p:cTn id="191" presetID="10" presetClass="entr" presetSubtype="0" fill="hold" grpId="0" nodeType="afterEffect">
                                  <p:stCondLst>
                                    <p:cond delay="0"/>
                                  </p:stCondLst>
                                  <p:childTnLst>
                                    <p:set>
                                      <p:cBhvr>
                                        <p:cTn id="192" dur="1" fill="hold">
                                          <p:stCondLst>
                                            <p:cond delay="0"/>
                                          </p:stCondLst>
                                        </p:cTn>
                                        <p:tgtEl>
                                          <p:spTgt spid="61">
                                            <p:txEl>
                                              <p:pRg st="0" end="0"/>
                                            </p:txEl>
                                          </p:spTgt>
                                        </p:tgtEl>
                                        <p:attrNameLst>
                                          <p:attrName>style.visibility</p:attrName>
                                        </p:attrNameLst>
                                      </p:cBhvr>
                                      <p:to>
                                        <p:strVal val="visible"/>
                                      </p:to>
                                    </p:set>
                                    <p:animEffect transition="in" filter="fade">
                                      <p:cBhvr>
                                        <p:cTn id="193" dur="500"/>
                                        <p:tgtEl>
                                          <p:spTgt spid="61">
                                            <p:txEl>
                                              <p:pRg st="0" end="0"/>
                                            </p:txEl>
                                          </p:spTgt>
                                        </p:tgtEl>
                                      </p:cBhvr>
                                    </p:animEffect>
                                  </p:childTnLst>
                                </p:cTn>
                              </p:par>
                            </p:childTnLst>
                          </p:cTn>
                        </p:par>
                        <p:par>
                          <p:cTn id="194" fill="hold">
                            <p:stCondLst>
                              <p:cond delay="11800"/>
                            </p:stCondLst>
                            <p:childTnLst>
                              <p:par>
                                <p:cTn id="195" presetID="22" presetClass="entr" presetSubtype="2" fill="hold" nodeType="afterEffect">
                                  <p:stCondLst>
                                    <p:cond delay="250"/>
                                  </p:stCondLst>
                                  <p:childTnLst>
                                    <p:set>
                                      <p:cBhvr>
                                        <p:cTn id="196" dur="1" fill="hold">
                                          <p:stCondLst>
                                            <p:cond delay="0"/>
                                          </p:stCondLst>
                                        </p:cTn>
                                        <p:tgtEl>
                                          <p:spTgt spid="67"/>
                                        </p:tgtEl>
                                        <p:attrNameLst>
                                          <p:attrName>style.visibility</p:attrName>
                                        </p:attrNameLst>
                                      </p:cBhvr>
                                      <p:to>
                                        <p:strVal val="visible"/>
                                      </p:to>
                                    </p:set>
                                    <p:animEffect transition="in" filter="wipe(right)">
                                      <p:cBhvr>
                                        <p:cTn id="197" dur="500"/>
                                        <p:tgtEl>
                                          <p:spTgt spid="67"/>
                                        </p:tgtEl>
                                      </p:cBhvr>
                                    </p:animEffect>
                                  </p:childTnLst>
                                </p:cTn>
                              </p:par>
                            </p:childTnLst>
                          </p:cTn>
                        </p:par>
                        <p:par>
                          <p:cTn id="198" fill="hold">
                            <p:stCondLst>
                              <p:cond delay="12550"/>
                            </p:stCondLst>
                            <p:childTnLst>
                              <p:par>
                                <p:cTn id="199" presetID="22" presetClass="entr" presetSubtype="2" fill="hold" grpId="0" nodeType="afterEffect">
                                  <p:stCondLst>
                                    <p:cond delay="0"/>
                                  </p:stCondLst>
                                  <p:childTnLst>
                                    <p:set>
                                      <p:cBhvr>
                                        <p:cTn id="200" dur="1" fill="hold">
                                          <p:stCondLst>
                                            <p:cond delay="0"/>
                                          </p:stCondLst>
                                        </p:cTn>
                                        <p:tgtEl>
                                          <p:spTgt spid="60">
                                            <p:txEl>
                                              <p:pRg st="0" end="0"/>
                                            </p:txEl>
                                          </p:spTgt>
                                        </p:tgtEl>
                                        <p:attrNameLst>
                                          <p:attrName>style.visibility</p:attrName>
                                        </p:attrNameLst>
                                      </p:cBhvr>
                                      <p:to>
                                        <p:strVal val="visible"/>
                                      </p:to>
                                    </p:set>
                                    <p:animEffect transition="in" filter="wipe(right)">
                                      <p:cBhvr>
                                        <p:cTn id="201" dur="500"/>
                                        <p:tgtEl>
                                          <p:spTgt spid="60">
                                            <p:txEl>
                                              <p:pRg st="0" end="0"/>
                                            </p:txEl>
                                          </p:spTgt>
                                        </p:tgtEl>
                                      </p:cBhvr>
                                    </p:animEffect>
                                  </p:childTnLst>
                                </p:cTn>
                              </p:par>
                            </p:childTnLst>
                          </p:cTn>
                        </p:par>
                        <p:par>
                          <p:cTn id="202" fill="hold">
                            <p:stCondLst>
                              <p:cond delay="13050"/>
                            </p:stCondLst>
                            <p:childTnLst>
                              <p:par>
                                <p:cTn id="203" presetID="10" presetClass="entr" presetSubtype="0" fill="hold" grpId="0" nodeType="afterEffect">
                                  <p:stCondLst>
                                    <p:cond delay="0"/>
                                  </p:stCondLst>
                                  <p:childTnLst>
                                    <p:set>
                                      <p:cBhvr>
                                        <p:cTn id="204" dur="1" fill="hold">
                                          <p:stCondLst>
                                            <p:cond delay="0"/>
                                          </p:stCondLst>
                                        </p:cTn>
                                        <p:tgtEl>
                                          <p:spTgt spid="59">
                                            <p:txEl>
                                              <p:pRg st="0" end="0"/>
                                            </p:txEl>
                                          </p:spTgt>
                                        </p:tgtEl>
                                        <p:attrNameLst>
                                          <p:attrName>style.visibility</p:attrName>
                                        </p:attrNameLst>
                                      </p:cBhvr>
                                      <p:to>
                                        <p:strVal val="visible"/>
                                      </p:to>
                                    </p:set>
                                    <p:animEffect transition="in" filter="fade">
                                      <p:cBhvr>
                                        <p:cTn id="205" dur="500"/>
                                        <p:tgtEl>
                                          <p:spTgt spid="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1" grpId="0" build="p">
        <p:tmplLst>
          <p:tmpl lvl="1">
            <p:tnLst>
              <p:par>
                <p:cTn presetID="2" presetClass="entr" presetSubtype="12"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1000" fill="hold"/>
                        <p:tgtEl>
                          <p:spTgt spid="41"/>
                        </p:tgtEl>
                        <p:attrNameLst>
                          <p:attrName>ppt_x</p:attrName>
                        </p:attrNameLst>
                      </p:cBhvr>
                      <p:tavLst>
                        <p:tav tm="0">
                          <p:val>
                            <p:strVal val="0-#ppt_w/2"/>
                          </p:val>
                        </p:tav>
                        <p:tav tm="100000">
                          <p:val>
                            <p:strVal val="#ppt_x"/>
                          </p:val>
                        </p:tav>
                      </p:tavLst>
                    </p:anim>
                    <p:anim calcmode="lin" valueType="num">
                      <p:cBhvr additive="base">
                        <p:cTn dur="1000" fill="hold"/>
                        <p:tgtEl>
                          <p:spTgt spid="41"/>
                        </p:tgtEl>
                        <p:attrNameLst>
                          <p:attrName>ppt_y</p:attrName>
                        </p:attrNameLst>
                      </p:cBhvr>
                      <p:tavLst>
                        <p:tav tm="0">
                          <p:val>
                            <p:strVal val="1+#ppt_h/2"/>
                          </p:val>
                        </p:tav>
                        <p:tav tm="100000">
                          <p:val>
                            <p:strVal val="#ppt_y"/>
                          </p:val>
                        </p:tav>
                      </p:tavLst>
                    </p:anim>
                  </p:childTnLst>
                </p:cTn>
              </p:par>
            </p:tnLst>
          </p:tmpl>
        </p:tmplLst>
      </p:bldP>
      <p:bldP spid="41" grpId="1" build="p">
        <p:tmplLst>
          <p:tmpl lvl="1">
            <p:tnLst>
              <p:par>
                <p:cTn presetID="49" presetClass="entr" presetSubtype="0"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1000" fill="hold"/>
                        <p:tgtEl>
                          <p:spTgt spid="41"/>
                        </p:tgtEl>
                        <p:attrNameLst>
                          <p:attrName>ppt_w</p:attrName>
                        </p:attrNameLst>
                      </p:cBhvr>
                      <p:tavLst>
                        <p:tav tm="0">
                          <p:val>
                            <p:fltVal val="0"/>
                          </p:val>
                        </p:tav>
                        <p:tav tm="100000">
                          <p:val>
                            <p:strVal val="#ppt_w"/>
                          </p:val>
                        </p:tav>
                      </p:tavLst>
                    </p:anim>
                    <p:anim calcmode="lin" valueType="num">
                      <p:cBhvr>
                        <p:cTn dur="1000" fill="hold"/>
                        <p:tgtEl>
                          <p:spTgt spid="41"/>
                        </p:tgtEl>
                        <p:attrNameLst>
                          <p:attrName>ppt_h</p:attrName>
                        </p:attrNameLst>
                      </p:cBhvr>
                      <p:tavLst>
                        <p:tav tm="0">
                          <p:val>
                            <p:fltVal val="0"/>
                          </p:val>
                        </p:tav>
                        <p:tav tm="100000">
                          <p:val>
                            <p:strVal val="#ppt_h"/>
                          </p:val>
                        </p:tav>
                      </p:tavLst>
                    </p:anim>
                    <p:anim calcmode="lin" valueType="num">
                      <p:cBhvr>
                        <p:cTn dur="1000" fill="hold"/>
                        <p:tgtEl>
                          <p:spTgt spid="41"/>
                        </p:tgtEl>
                        <p:attrNameLst>
                          <p:attrName>style.rotation</p:attrName>
                        </p:attrNameLst>
                      </p:cBhvr>
                      <p:tavLst>
                        <p:tav tm="0">
                          <p:val>
                            <p:fltVal val="360"/>
                          </p:val>
                        </p:tav>
                        <p:tav tm="100000">
                          <p:val>
                            <p:fltVal val="0"/>
                          </p:val>
                        </p:tav>
                      </p:tavLst>
                    </p:anim>
                    <p:animEffect transition="in" filter="fade">
                      <p:cBhvr>
                        <p:cTn dur="1000"/>
                        <p:tgtEl>
                          <p:spTgt spid="41"/>
                        </p:tgtEl>
                      </p:cBhvr>
                    </p:animEffect>
                  </p:childTnLst>
                </p:cTn>
              </p:par>
            </p:tnLst>
          </p:tmpl>
        </p:tmplLst>
      </p:bldP>
      <p:bldP spid="42" grpId="0" build="p">
        <p:tmplLst>
          <p:tmpl lvl="1">
            <p:tnLst>
              <p:par>
                <p:cTn presetID="2" presetClass="entr" presetSubtype="6" decel="10000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1000" fill="hold"/>
                        <p:tgtEl>
                          <p:spTgt spid="42"/>
                        </p:tgtEl>
                        <p:attrNameLst>
                          <p:attrName>ppt_x</p:attrName>
                        </p:attrNameLst>
                      </p:cBhvr>
                      <p:tavLst>
                        <p:tav tm="0">
                          <p:val>
                            <p:strVal val="1+#ppt_w/2"/>
                          </p:val>
                        </p:tav>
                        <p:tav tm="100000">
                          <p:val>
                            <p:strVal val="#ppt_x"/>
                          </p:val>
                        </p:tav>
                      </p:tavLst>
                    </p:anim>
                    <p:anim calcmode="lin" valueType="num">
                      <p:cBhvr additive="base">
                        <p:cTn dur="1000" fill="hold"/>
                        <p:tgtEl>
                          <p:spTgt spid="42"/>
                        </p:tgtEl>
                        <p:attrNameLst>
                          <p:attrName>ppt_y</p:attrName>
                        </p:attrNameLst>
                      </p:cBhvr>
                      <p:tavLst>
                        <p:tav tm="0">
                          <p:val>
                            <p:strVal val="1+#ppt_h/2"/>
                          </p:val>
                        </p:tav>
                        <p:tav tm="100000">
                          <p:val>
                            <p:strVal val="#ppt_y"/>
                          </p:val>
                        </p:tav>
                      </p:tavLst>
                    </p:anim>
                  </p:childTnLst>
                </p:cTn>
              </p:par>
            </p:tnLst>
          </p:tmpl>
        </p:tmplLst>
      </p:bldP>
      <p:bldP spid="42" grpId="1" build="p">
        <p:tmplLst>
          <p:tmpl lvl="1">
            <p:tnLst>
              <p:par>
                <p:cTn presetID="49" presetClass="entr" presetSubtype="0" decel="10000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p:cTn dur="1000" fill="hold"/>
                        <p:tgtEl>
                          <p:spTgt spid="42"/>
                        </p:tgtEl>
                        <p:attrNameLst>
                          <p:attrName>ppt_w</p:attrName>
                        </p:attrNameLst>
                      </p:cBhvr>
                      <p:tavLst>
                        <p:tav tm="0">
                          <p:val>
                            <p:fltVal val="0"/>
                          </p:val>
                        </p:tav>
                        <p:tav tm="100000">
                          <p:val>
                            <p:strVal val="#ppt_w"/>
                          </p:val>
                        </p:tav>
                      </p:tavLst>
                    </p:anim>
                    <p:anim calcmode="lin" valueType="num">
                      <p:cBhvr>
                        <p:cTn dur="1000" fill="hold"/>
                        <p:tgtEl>
                          <p:spTgt spid="42"/>
                        </p:tgtEl>
                        <p:attrNameLst>
                          <p:attrName>ppt_h</p:attrName>
                        </p:attrNameLst>
                      </p:cBhvr>
                      <p:tavLst>
                        <p:tav tm="0">
                          <p:val>
                            <p:fltVal val="0"/>
                          </p:val>
                        </p:tav>
                        <p:tav tm="100000">
                          <p:val>
                            <p:strVal val="#ppt_h"/>
                          </p:val>
                        </p:tav>
                      </p:tavLst>
                    </p:anim>
                    <p:anim calcmode="lin" valueType="num">
                      <p:cBhvr>
                        <p:cTn dur="1000" fill="hold"/>
                        <p:tgtEl>
                          <p:spTgt spid="42"/>
                        </p:tgtEl>
                        <p:attrNameLst>
                          <p:attrName>style.rotation</p:attrName>
                        </p:attrNameLst>
                      </p:cBhvr>
                      <p:tavLst>
                        <p:tav tm="0">
                          <p:val>
                            <p:fltVal val="360"/>
                          </p:val>
                        </p:tav>
                        <p:tav tm="100000">
                          <p:val>
                            <p:fltVal val="0"/>
                          </p:val>
                        </p:tav>
                      </p:tavLst>
                    </p:anim>
                    <p:animEffect transition="in" filter="fade">
                      <p:cBhvr>
                        <p:cTn dur="1000"/>
                        <p:tgtEl>
                          <p:spTgt spid="42"/>
                        </p:tgtEl>
                      </p:cBhvr>
                    </p:animEffect>
                  </p:childTnLst>
                </p:cTn>
              </p:par>
            </p:tnLst>
          </p:tmpl>
        </p:tmplLst>
      </p:bldP>
      <p:bldP spid="45" grpId="0" build="p">
        <p:tmplLst>
          <p:tmpl lvl="1">
            <p:tnLst>
              <p:par>
                <p:cTn presetID="2" presetClass="entr" presetSubtype="9"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1000" fill="hold"/>
                        <p:tgtEl>
                          <p:spTgt spid="45"/>
                        </p:tgtEl>
                        <p:attrNameLst>
                          <p:attrName>ppt_x</p:attrName>
                        </p:attrNameLst>
                      </p:cBhvr>
                      <p:tavLst>
                        <p:tav tm="0">
                          <p:val>
                            <p:strVal val="0-#ppt_w/2"/>
                          </p:val>
                        </p:tav>
                        <p:tav tm="100000">
                          <p:val>
                            <p:strVal val="#ppt_x"/>
                          </p:val>
                        </p:tav>
                      </p:tavLst>
                    </p:anim>
                    <p:anim calcmode="lin" valueType="num">
                      <p:cBhvr additive="base">
                        <p:cTn dur="1000" fill="hold"/>
                        <p:tgtEl>
                          <p:spTgt spid="45"/>
                        </p:tgtEl>
                        <p:attrNameLst>
                          <p:attrName>ppt_y</p:attrName>
                        </p:attrNameLst>
                      </p:cBhvr>
                      <p:tavLst>
                        <p:tav tm="0">
                          <p:val>
                            <p:strVal val="0-#ppt_h/2"/>
                          </p:val>
                        </p:tav>
                        <p:tav tm="100000">
                          <p:val>
                            <p:strVal val="#ppt_y"/>
                          </p:val>
                        </p:tav>
                      </p:tavLst>
                    </p:anim>
                  </p:childTnLst>
                </p:cTn>
              </p:par>
            </p:tnLst>
          </p:tmpl>
        </p:tmplLst>
      </p:bldP>
      <p:bldP spid="45" grpId="1" build="p">
        <p:tmplLst>
          <p:tmpl lvl="1">
            <p:tnLst>
              <p:par>
                <p:cTn presetID="49" presetClass="entr" presetSubtype="0"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p:cTn dur="1000" fill="hold"/>
                        <p:tgtEl>
                          <p:spTgt spid="45"/>
                        </p:tgtEl>
                        <p:attrNameLst>
                          <p:attrName>ppt_w</p:attrName>
                        </p:attrNameLst>
                      </p:cBhvr>
                      <p:tavLst>
                        <p:tav tm="0">
                          <p:val>
                            <p:fltVal val="0"/>
                          </p:val>
                        </p:tav>
                        <p:tav tm="100000">
                          <p:val>
                            <p:strVal val="#ppt_w"/>
                          </p:val>
                        </p:tav>
                      </p:tavLst>
                    </p:anim>
                    <p:anim calcmode="lin" valueType="num">
                      <p:cBhvr>
                        <p:cTn dur="1000" fill="hold"/>
                        <p:tgtEl>
                          <p:spTgt spid="45"/>
                        </p:tgtEl>
                        <p:attrNameLst>
                          <p:attrName>ppt_h</p:attrName>
                        </p:attrNameLst>
                      </p:cBhvr>
                      <p:tavLst>
                        <p:tav tm="0">
                          <p:val>
                            <p:fltVal val="0"/>
                          </p:val>
                        </p:tav>
                        <p:tav tm="100000">
                          <p:val>
                            <p:strVal val="#ppt_h"/>
                          </p:val>
                        </p:tav>
                      </p:tavLst>
                    </p:anim>
                    <p:anim calcmode="lin" valueType="num">
                      <p:cBhvr>
                        <p:cTn dur="1000" fill="hold"/>
                        <p:tgtEl>
                          <p:spTgt spid="45"/>
                        </p:tgtEl>
                        <p:attrNameLst>
                          <p:attrName>style.rotation</p:attrName>
                        </p:attrNameLst>
                      </p:cBhvr>
                      <p:tavLst>
                        <p:tav tm="0">
                          <p:val>
                            <p:fltVal val="360"/>
                          </p:val>
                        </p:tav>
                        <p:tav tm="100000">
                          <p:val>
                            <p:fltVal val="0"/>
                          </p:val>
                        </p:tav>
                      </p:tavLst>
                    </p:anim>
                    <p:animEffect transition="in" filter="fade">
                      <p:cBhvr>
                        <p:cTn dur="1000"/>
                        <p:tgtEl>
                          <p:spTgt spid="45"/>
                        </p:tgtEl>
                      </p:cBhvr>
                    </p:animEffect>
                  </p:childTnLst>
                </p:cTn>
              </p:par>
            </p:tnLst>
          </p:tmpl>
        </p:tmplLst>
      </p:bldP>
      <p:bldP spid="46" grpId="0" build="p">
        <p:tmplLst>
          <p:tmpl lvl="1">
            <p:tnLst>
              <p:par>
                <p:cTn presetID="2" presetClass="entr" presetSubtype="3" decel="10000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1000" fill="hold"/>
                        <p:tgtEl>
                          <p:spTgt spid="46"/>
                        </p:tgtEl>
                        <p:attrNameLst>
                          <p:attrName>ppt_x</p:attrName>
                        </p:attrNameLst>
                      </p:cBhvr>
                      <p:tavLst>
                        <p:tav tm="0">
                          <p:val>
                            <p:strVal val="1+#ppt_w/2"/>
                          </p:val>
                        </p:tav>
                        <p:tav tm="100000">
                          <p:val>
                            <p:strVal val="#ppt_x"/>
                          </p:val>
                        </p:tav>
                      </p:tavLst>
                    </p:anim>
                    <p:anim calcmode="lin" valueType="num">
                      <p:cBhvr additive="base">
                        <p:cTn dur="1000" fill="hold"/>
                        <p:tgtEl>
                          <p:spTgt spid="46"/>
                        </p:tgtEl>
                        <p:attrNameLst>
                          <p:attrName>ppt_y</p:attrName>
                        </p:attrNameLst>
                      </p:cBhvr>
                      <p:tavLst>
                        <p:tav tm="0">
                          <p:val>
                            <p:strVal val="0-#ppt_h/2"/>
                          </p:val>
                        </p:tav>
                        <p:tav tm="100000">
                          <p:val>
                            <p:strVal val="#ppt_y"/>
                          </p:val>
                        </p:tav>
                      </p:tavLst>
                    </p:anim>
                  </p:childTnLst>
                </p:cTn>
              </p:par>
            </p:tnLst>
          </p:tmpl>
        </p:tmplLst>
      </p:bldP>
      <p:bldP spid="46" grpId="1" build="p">
        <p:tmplLst>
          <p:tmpl lvl="1">
            <p:tnLst>
              <p:par>
                <p:cTn presetID="49" presetClass="entr" presetSubtype="0" decel="10000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p:cTn dur="1000" fill="hold"/>
                        <p:tgtEl>
                          <p:spTgt spid="46"/>
                        </p:tgtEl>
                        <p:attrNameLst>
                          <p:attrName>ppt_w</p:attrName>
                        </p:attrNameLst>
                      </p:cBhvr>
                      <p:tavLst>
                        <p:tav tm="0">
                          <p:val>
                            <p:fltVal val="0"/>
                          </p:val>
                        </p:tav>
                        <p:tav tm="100000">
                          <p:val>
                            <p:strVal val="#ppt_w"/>
                          </p:val>
                        </p:tav>
                      </p:tavLst>
                    </p:anim>
                    <p:anim calcmode="lin" valueType="num">
                      <p:cBhvr>
                        <p:cTn dur="1000" fill="hold"/>
                        <p:tgtEl>
                          <p:spTgt spid="46"/>
                        </p:tgtEl>
                        <p:attrNameLst>
                          <p:attrName>ppt_h</p:attrName>
                        </p:attrNameLst>
                      </p:cBhvr>
                      <p:tavLst>
                        <p:tav tm="0">
                          <p:val>
                            <p:fltVal val="0"/>
                          </p:val>
                        </p:tav>
                        <p:tav tm="100000">
                          <p:val>
                            <p:strVal val="#ppt_h"/>
                          </p:val>
                        </p:tav>
                      </p:tavLst>
                    </p:anim>
                    <p:anim calcmode="lin" valueType="num">
                      <p:cBhvr>
                        <p:cTn dur="1000" fill="hold"/>
                        <p:tgtEl>
                          <p:spTgt spid="46"/>
                        </p:tgtEl>
                        <p:attrNameLst>
                          <p:attrName>style.rotation</p:attrName>
                        </p:attrNameLst>
                      </p:cBhvr>
                      <p:tavLst>
                        <p:tav tm="0">
                          <p:val>
                            <p:fltVal val="360"/>
                          </p:val>
                        </p:tav>
                        <p:tav tm="100000">
                          <p:val>
                            <p:fltVal val="0"/>
                          </p:val>
                        </p:tav>
                      </p:tavLst>
                    </p:anim>
                    <p:animEffect transition="in" filter="fade">
                      <p:cBhvr>
                        <p:cTn dur="1000"/>
                        <p:tgtEl>
                          <p:spTgt spid="46"/>
                        </p:tgtEl>
                      </p:cBhvr>
                    </p:animEffect>
                  </p:childTnLst>
                </p:cTn>
              </p:par>
            </p:tnLst>
          </p:tmpl>
        </p:tmplLst>
      </p:bldP>
      <p:bldP spid="47" grpId="0" build="p">
        <p:tmplLst>
          <p:tmpl lvl="1">
            <p:tnLst>
              <p:par>
                <p:cTn presetID="2" presetClass="entr" presetSubtype="8"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1000" fill="hold"/>
                        <p:tgtEl>
                          <p:spTgt spid="47"/>
                        </p:tgtEl>
                        <p:attrNameLst>
                          <p:attrName>ppt_x</p:attrName>
                        </p:attrNameLst>
                      </p:cBhvr>
                      <p:tavLst>
                        <p:tav tm="0">
                          <p:val>
                            <p:strVal val="0-#ppt_w/2"/>
                          </p:val>
                        </p:tav>
                        <p:tav tm="100000">
                          <p:val>
                            <p:strVal val="#ppt_x"/>
                          </p:val>
                        </p:tav>
                      </p:tavLst>
                    </p:anim>
                    <p:anim calcmode="lin" valueType="num">
                      <p:cBhvr additive="base">
                        <p:cTn dur="1000" fill="hold"/>
                        <p:tgtEl>
                          <p:spTgt spid="47"/>
                        </p:tgtEl>
                        <p:attrNameLst>
                          <p:attrName>ppt_y</p:attrName>
                        </p:attrNameLst>
                      </p:cBhvr>
                      <p:tavLst>
                        <p:tav tm="0">
                          <p:val>
                            <p:strVal val="#ppt_y"/>
                          </p:val>
                        </p:tav>
                        <p:tav tm="100000">
                          <p:val>
                            <p:strVal val="#ppt_y"/>
                          </p:val>
                        </p:tav>
                      </p:tavLst>
                    </p:anim>
                  </p:childTnLst>
                </p:cTn>
              </p:par>
            </p:tnLst>
          </p:tmpl>
        </p:tmplLst>
      </p:bldP>
      <p:bldP spid="47" grpId="1" build="p">
        <p:tmplLst>
          <p:tmpl lvl="1">
            <p:tnLst>
              <p:par>
                <p:cTn presetID="49" presetClass="entr" presetSubtype="0"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1000" fill="hold"/>
                        <p:tgtEl>
                          <p:spTgt spid="47"/>
                        </p:tgtEl>
                        <p:attrNameLst>
                          <p:attrName>ppt_w</p:attrName>
                        </p:attrNameLst>
                      </p:cBhvr>
                      <p:tavLst>
                        <p:tav tm="0">
                          <p:val>
                            <p:fltVal val="0"/>
                          </p:val>
                        </p:tav>
                        <p:tav tm="100000">
                          <p:val>
                            <p:strVal val="#ppt_w"/>
                          </p:val>
                        </p:tav>
                      </p:tavLst>
                    </p:anim>
                    <p:anim calcmode="lin" valueType="num">
                      <p:cBhvr>
                        <p:cTn dur="1000" fill="hold"/>
                        <p:tgtEl>
                          <p:spTgt spid="47"/>
                        </p:tgtEl>
                        <p:attrNameLst>
                          <p:attrName>ppt_h</p:attrName>
                        </p:attrNameLst>
                      </p:cBhvr>
                      <p:tavLst>
                        <p:tav tm="0">
                          <p:val>
                            <p:fltVal val="0"/>
                          </p:val>
                        </p:tav>
                        <p:tav tm="100000">
                          <p:val>
                            <p:strVal val="#ppt_h"/>
                          </p:val>
                        </p:tav>
                      </p:tavLst>
                    </p:anim>
                    <p:anim calcmode="lin" valueType="num">
                      <p:cBhvr>
                        <p:cTn dur="1000" fill="hold"/>
                        <p:tgtEl>
                          <p:spTgt spid="47"/>
                        </p:tgtEl>
                        <p:attrNameLst>
                          <p:attrName>style.rotation</p:attrName>
                        </p:attrNameLst>
                      </p:cBhvr>
                      <p:tavLst>
                        <p:tav tm="0">
                          <p:val>
                            <p:fltVal val="360"/>
                          </p:val>
                        </p:tav>
                        <p:tav tm="100000">
                          <p:val>
                            <p:fltVal val="0"/>
                          </p:val>
                        </p:tav>
                      </p:tavLst>
                    </p:anim>
                    <p:animEffect transition="in" filter="fade">
                      <p:cBhvr>
                        <p:cTn dur="1000"/>
                        <p:tgtEl>
                          <p:spTgt spid="47"/>
                        </p:tgtEl>
                      </p:cBhvr>
                    </p:animEffect>
                  </p:childTnLst>
                </p:cTn>
              </p:par>
            </p:tnLst>
          </p:tmpl>
        </p:tmplLst>
      </p:bldP>
      <p:bldP spid="48" grpId="0" build="p">
        <p:tmplLst>
          <p:tmpl lvl="1">
            <p:tnLst>
              <p:par>
                <p:cTn presetID="2" presetClass="entr" presetSubtype="2" decel="10000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1000" fill="hold"/>
                        <p:tgtEl>
                          <p:spTgt spid="48"/>
                        </p:tgtEl>
                        <p:attrNameLst>
                          <p:attrName>ppt_x</p:attrName>
                        </p:attrNameLst>
                      </p:cBhvr>
                      <p:tavLst>
                        <p:tav tm="0">
                          <p:val>
                            <p:strVal val="1+#ppt_w/2"/>
                          </p:val>
                        </p:tav>
                        <p:tav tm="100000">
                          <p:val>
                            <p:strVal val="#ppt_x"/>
                          </p:val>
                        </p:tav>
                      </p:tavLst>
                    </p:anim>
                    <p:anim calcmode="lin" valueType="num">
                      <p:cBhvr additive="base">
                        <p:cTn dur="1000" fill="hold"/>
                        <p:tgtEl>
                          <p:spTgt spid="48"/>
                        </p:tgtEl>
                        <p:attrNameLst>
                          <p:attrName>ppt_y</p:attrName>
                        </p:attrNameLst>
                      </p:cBhvr>
                      <p:tavLst>
                        <p:tav tm="0">
                          <p:val>
                            <p:strVal val="#ppt_y"/>
                          </p:val>
                        </p:tav>
                        <p:tav tm="100000">
                          <p:val>
                            <p:strVal val="#ppt_y"/>
                          </p:val>
                        </p:tav>
                      </p:tavLst>
                    </p:anim>
                  </p:childTnLst>
                </p:cTn>
              </p:par>
            </p:tnLst>
          </p:tmpl>
        </p:tmplLst>
      </p:bldP>
      <p:bldP spid="48" grpId="1" build="p">
        <p:tmplLst>
          <p:tmpl lvl="1">
            <p:tnLst>
              <p:par>
                <p:cTn presetID="49" presetClass="entr" presetSubtype="0" decel="10000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p:cTn dur="1000" fill="hold"/>
                        <p:tgtEl>
                          <p:spTgt spid="48"/>
                        </p:tgtEl>
                        <p:attrNameLst>
                          <p:attrName>ppt_w</p:attrName>
                        </p:attrNameLst>
                      </p:cBhvr>
                      <p:tavLst>
                        <p:tav tm="0">
                          <p:val>
                            <p:fltVal val="0"/>
                          </p:val>
                        </p:tav>
                        <p:tav tm="100000">
                          <p:val>
                            <p:strVal val="#ppt_w"/>
                          </p:val>
                        </p:tav>
                      </p:tavLst>
                    </p:anim>
                    <p:anim calcmode="lin" valueType="num">
                      <p:cBhvr>
                        <p:cTn dur="1000" fill="hold"/>
                        <p:tgtEl>
                          <p:spTgt spid="48"/>
                        </p:tgtEl>
                        <p:attrNameLst>
                          <p:attrName>ppt_h</p:attrName>
                        </p:attrNameLst>
                      </p:cBhvr>
                      <p:tavLst>
                        <p:tav tm="0">
                          <p:val>
                            <p:fltVal val="0"/>
                          </p:val>
                        </p:tav>
                        <p:tav tm="100000">
                          <p:val>
                            <p:strVal val="#ppt_h"/>
                          </p:val>
                        </p:tav>
                      </p:tavLst>
                    </p:anim>
                    <p:anim calcmode="lin" valueType="num">
                      <p:cBhvr>
                        <p:cTn dur="1000" fill="hold"/>
                        <p:tgtEl>
                          <p:spTgt spid="48"/>
                        </p:tgtEl>
                        <p:attrNameLst>
                          <p:attrName>style.rotation</p:attrName>
                        </p:attrNameLst>
                      </p:cBhvr>
                      <p:tavLst>
                        <p:tav tm="0">
                          <p:val>
                            <p:fltVal val="360"/>
                          </p:val>
                        </p:tav>
                        <p:tav tm="100000">
                          <p:val>
                            <p:fltVal val="0"/>
                          </p:val>
                        </p:tav>
                      </p:tavLst>
                    </p:anim>
                    <p:animEffect transition="in" filter="fade">
                      <p:cBhvr>
                        <p:cTn dur="1000"/>
                        <p:tgtEl>
                          <p:spTgt spid="48"/>
                        </p:tgtEl>
                      </p:cBhvr>
                    </p:animEffect>
                  </p:childTnLst>
                </p:cTn>
              </p:par>
            </p:tnLst>
          </p:tmpl>
        </p:tmplLst>
      </p:bldP>
      <p:bldP spid="49" grpId="0" build="p">
        <p:tmplLst>
          <p:tmpl lvl="1">
            <p:tnLst>
              <p:par>
                <p:cTn presetID="10" presetClass="entr" presetSubtype="0" fill="hold" nodeType="after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22" presetClass="entr" presetSubtype="8"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wipe(left)">
                      <p:cBhvr>
                        <p:cTn dur="500"/>
                        <p:tgtEl>
                          <p:spTgt spid="50"/>
                        </p:tgtEl>
                      </p:cBhvr>
                    </p:animEffect>
                  </p:childTnLst>
                </p:cTn>
              </p:par>
            </p:tnLst>
          </p:tmpl>
        </p:tmplLst>
      </p:bldP>
      <p:bldP spid="55" grpId="0" build="p">
        <p:tmplLst>
          <p:tmpl lvl="1">
            <p:tnLst>
              <p:par>
                <p:cTn presetID="10" presetClass="entr" presetSubtype="0"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22" presetClass="entr" presetSubtype="8"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wipe(left)">
                      <p:cBhvr>
                        <p:cTn dur="500"/>
                        <p:tgtEl>
                          <p:spTgt spid="56"/>
                        </p:tgtEl>
                      </p:cBhvr>
                    </p:animEffect>
                  </p:childTnLst>
                </p:cTn>
              </p:par>
            </p:tnLst>
          </p:tmpl>
        </p:tmplLst>
      </p:bldP>
      <p:bldP spid="57" grpId="0" build="p">
        <p:tmplLst>
          <p:tmpl lvl="1">
            <p:tnLst>
              <p:par>
                <p:cTn presetID="10" presetClass="entr" presetSubtype="0"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22" presetClass="entr" presetSubtype="8"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wipe(left)">
                      <p:cBhvr>
                        <p:cTn dur="500"/>
                        <p:tgtEl>
                          <p:spTgt spid="58"/>
                        </p:tgtEl>
                      </p:cBhvr>
                    </p:animEffect>
                  </p:childTnLst>
                </p:cTn>
              </p:par>
            </p:tnLst>
          </p:tmpl>
        </p:tmplLst>
      </p:bldP>
      <p:bldP spid="59" grpId="0" build="p">
        <p:tmplLst>
          <p:tmpl lvl="1">
            <p:tnLst>
              <p:par>
                <p:cTn presetID="10" presetClass="entr" presetSubtype="0"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P spid="60" grpId="0" build="p">
        <p:tmplLst>
          <p:tmpl lvl="1">
            <p:tnLst>
              <p:par>
                <p:cTn presetID="22" presetClass="entr" presetSubtype="2"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wipe(right)">
                      <p:cBhvr>
                        <p:cTn dur="500"/>
                        <p:tgtEl>
                          <p:spTgt spid="60"/>
                        </p:tgtEl>
                      </p:cBhvr>
                    </p:animEffect>
                  </p:childTnLst>
                </p:cTn>
              </p:par>
            </p:tnLst>
          </p:tmpl>
        </p:tmplLst>
      </p:bldP>
      <p:bldP spid="61" grpId="0" build="p">
        <p:tmplLst>
          <p:tmpl lvl="1">
            <p:tnLst>
              <p:par>
                <p:cTn presetID="10" presetClass="entr" presetSubtype="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2" grpId="0" build="p">
        <p:tmplLst>
          <p:tmpl lvl="1">
            <p:tnLst>
              <p:par>
                <p:cTn presetID="22" presetClass="entr" presetSubtype="2"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wipe(right)">
                      <p:cBhvr>
                        <p:cTn dur="500"/>
                        <p:tgtEl>
                          <p:spTgt spid="62"/>
                        </p:tgtEl>
                      </p:cBhvr>
                    </p:animEffect>
                  </p:childTnLst>
                </p:cTn>
              </p:par>
            </p:tnLst>
          </p:tmpl>
        </p:tmplLst>
      </p:bldP>
      <p:bldP spid="63" grpId="0" build="p">
        <p:tmplLst>
          <p:tmpl lvl="1">
            <p:tnLst>
              <p:par>
                <p:cTn presetID="10" presetClass="entr" presetSubtype="0"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fade">
                      <p:cBhvr>
                        <p:cTn dur="500"/>
                        <p:tgtEl>
                          <p:spTgt spid="63"/>
                        </p:tgtEl>
                      </p:cBhvr>
                    </p:animEffect>
                  </p:childTnLst>
                </p:cTn>
              </p:par>
            </p:tnLst>
          </p:tmpl>
        </p:tmplLst>
      </p:bldP>
      <p:bldP spid="64" grpId="0" build="p">
        <p:tmplLst>
          <p:tmpl lvl="1">
            <p:tnLst>
              <p:par>
                <p:cTn presetID="22" presetClass="entr" presetSubtype="2"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wipe(right)">
                      <p:cBhvr>
                        <p:cTn dur="500"/>
                        <p:tgtEl>
                          <p:spTgt spid="64"/>
                        </p:tgtEl>
                      </p:cBhvr>
                    </p:animEffect>
                  </p:childTnLst>
                </p:cTn>
              </p:par>
            </p:tnLst>
          </p:tmpl>
        </p:tmplLst>
      </p:bldP>
      <p:bldP spid="88" grpId="0"/>
      <p:bldP spid="89" grpId="0">
        <p:tmplLst>
          <p:tmpl>
            <p:tnLst>
              <p:par>
                <p:cTn presetID="10" presetClass="entr" presetSubtype="0" fill="hold" nodeType="afterEffect">
                  <p:stCondLst>
                    <p:cond delay="0"/>
                  </p:stCondLst>
                  <p:childTnLst>
                    <p:set>
                      <p:cBhvr>
                        <p:cTn dur="1" fill="hold">
                          <p:stCondLst>
                            <p:cond delay="0"/>
                          </p:stCondLst>
                        </p:cTn>
                        <p:tgtEl>
                          <p:spTgt spid="89"/>
                        </p:tgtEl>
                        <p:attrNameLst>
                          <p:attrName>style.visibility</p:attrName>
                        </p:attrNameLst>
                      </p:cBhvr>
                      <p:to>
                        <p:strVal val="visible"/>
                      </p:to>
                    </p:set>
                    <p:animEffect transition="in" filter="fade">
                      <p:cBhvr>
                        <p:cTn dur="500"/>
                        <p:tgtEl>
                          <p:spTgt spid="89"/>
                        </p:tgtEl>
                      </p:cBhvr>
                    </p:animEffect>
                  </p:childTnLst>
                </p:cTn>
              </p:par>
            </p:tnLst>
          </p:tmpl>
        </p:tmplLst>
      </p:bldP>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 points">
    <p:spTree>
      <p:nvGrpSpPr>
        <p:cNvPr id="1" name=""/>
        <p:cNvGrpSpPr/>
        <p:nvPr/>
      </p:nvGrpSpPr>
      <p:grpSpPr>
        <a:xfrm>
          <a:off x="0" y="0"/>
          <a:ext cx="0" cy="0"/>
          <a:chOff x="0" y="0"/>
          <a:chExt cx="0" cy="0"/>
        </a:xfrm>
      </p:grpSpPr>
      <p:sp>
        <p:nvSpPr>
          <p:cNvPr id="22" name="Freeform: Shape 21"/>
          <p:cNvSpPr/>
          <p:nvPr userDrawn="1"/>
        </p:nvSpPr>
        <p:spPr>
          <a:xfrm>
            <a:off x="6945523" y="3595852"/>
            <a:ext cx="2149241" cy="2149241"/>
          </a:xfrm>
          <a:custGeom>
            <a:avLst/>
            <a:gdLst>
              <a:gd name="connsiteX0" fmla="*/ 2149241 w 2149241"/>
              <a:gd name="connsiteY0" fmla="*/ 0 h 2149241"/>
              <a:gd name="connsiteX1" fmla="*/ 2149241 w 2149241"/>
              <a:gd name="connsiteY1" fmla="*/ 2149241 h 2149241"/>
              <a:gd name="connsiteX2" fmla="*/ 0 w 2149241"/>
              <a:gd name="connsiteY2" fmla="*/ 2149241 h 2149241"/>
              <a:gd name="connsiteX3" fmla="*/ 8877 w 2149241"/>
              <a:gd name="connsiteY3" fmla="*/ 1973442 h 2149241"/>
              <a:gd name="connsiteX4" fmla="*/ 1973442 w 2149241"/>
              <a:gd name="connsiteY4" fmla="*/ 8877 h 2149241"/>
              <a:gd name="connsiteX5" fmla="*/ 2149241 w 2149241"/>
              <a:gd name="connsiteY5" fmla="*/ 0 h 214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241" h="2149241">
                <a:moveTo>
                  <a:pt x="2149241" y="0"/>
                </a:moveTo>
                <a:lnTo>
                  <a:pt x="2149241" y="2149241"/>
                </a:lnTo>
                <a:lnTo>
                  <a:pt x="0" y="2149241"/>
                </a:lnTo>
                <a:lnTo>
                  <a:pt x="8877" y="1973442"/>
                </a:lnTo>
                <a:cubicBezTo>
                  <a:pt x="114075" y="937583"/>
                  <a:pt x="937583" y="114075"/>
                  <a:pt x="1973442" y="8877"/>
                </a:cubicBezTo>
                <a:lnTo>
                  <a:pt x="2149241"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 name="Freeform: Shape 20"/>
          <p:cNvSpPr/>
          <p:nvPr userDrawn="1"/>
        </p:nvSpPr>
        <p:spPr>
          <a:xfrm>
            <a:off x="9193238" y="3595852"/>
            <a:ext cx="2149241" cy="2149241"/>
          </a:xfrm>
          <a:custGeom>
            <a:avLst/>
            <a:gdLst>
              <a:gd name="connsiteX0" fmla="*/ 0 w 2149241"/>
              <a:gd name="connsiteY0" fmla="*/ 0 h 2149241"/>
              <a:gd name="connsiteX1" fmla="*/ 175799 w 2149241"/>
              <a:gd name="connsiteY1" fmla="*/ 8877 h 2149241"/>
              <a:gd name="connsiteX2" fmla="*/ 2140364 w 2149241"/>
              <a:gd name="connsiteY2" fmla="*/ 1973442 h 2149241"/>
              <a:gd name="connsiteX3" fmla="*/ 2149241 w 2149241"/>
              <a:gd name="connsiteY3" fmla="*/ 2149241 h 2149241"/>
              <a:gd name="connsiteX4" fmla="*/ 0 w 2149241"/>
              <a:gd name="connsiteY4" fmla="*/ 2149241 h 2149241"/>
              <a:gd name="connsiteX5" fmla="*/ 0 w 2149241"/>
              <a:gd name="connsiteY5" fmla="*/ 0 h 214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241" h="2149241">
                <a:moveTo>
                  <a:pt x="0" y="0"/>
                </a:moveTo>
                <a:lnTo>
                  <a:pt x="175799" y="8877"/>
                </a:lnTo>
                <a:cubicBezTo>
                  <a:pt x="1211658" y="114075"/>
                  <a:pt x="2035166" y="937583"/>
                  <a:pt x="2140364" y="1973442"/>
                </a:cubicBezTo>
                <a:lnTo>
                  <a:pt x="2149241" y="2149241"/>
                </a:lnTo>
                <a:lnTo>
                  <a:pt x="0" y="2149241"/>
                </a:lnTo>
                <a:lnTo>
                  <a:pt x="0"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7" name="Freeform: Shape 16"/>
          <p:cNvSpPr/>
          <p:nvPr userDrawn="1"/>
        </p:nvSpPr>
        <p:spPr>
          <a:xfrm>
            <a:off x="6945523" y="5843567"/>
            <a:ext cx="2149241" cy="2149241"/>
          </a:xfrm>
          <a:custGeom>
            <a:avLst/>
            <a:gdLst>
              <a:gd name="connsiteX0" fmla="*/ 0 w 2149241"/>
              <a:gd name="connsiteY0" fmla="*/ 0 h 2149241"/>
              <a:gd name="connsiteX1" fmla="*/ 2149241 w 2149241"/>
              <a:gd name="connsiteY1" fmla="*/ 0 h 2149241"/>
              <a:gd name="connsiteX2" fmla="*/ 2149241 w 2149241"/>
              <a:gd name="connsiteY2" fmla="*/ 2149241 h 2149241"/>
              <a:gd name="connsiteX3" fmla="*/ 1973442 w 2149241"/>
              <a:gd name="connsiteY3" fmla="*/ 2140364 h 2149241"/>
              <a:gd name="connsiteX4" fmla="*/ 8877 w 2149241"/>
              <a:gd name="connsiteY4" fmla="*/ 175799 h 2149241"/>
              <a:gd name="connsiteX5" fmla="*/ 0 w 2149241"/>
              <a:gd name="connsiteY5" fmla="*/ 0 h 214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241" h="2149241">
                <a:moveTo>
                  <a:pt x="0" y="0"/>
                </a:moveTo>
                <a:lnTo>
                  <a:pt x="2149241" y="0"/>
                </a:lnTo>
                <a:lnTo>
                  <a:pt x="2149241" y="2149241"/>
                </a:lnTo>
                <a:lnTo>
                  <a:pt x="1973442" y="2140364"/>
                </a:lnTo>
                <a:cubicBezTo>
                  <a:pt x="937583" y="2035167"/>
                  <a:pt x="114075" y="1211659"/>
                  <a:pt x="8877" y="175799"/>
                </a:cubicBezTo>
                <a:lnTo>
                  <a:pt x="0"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6" name="Freeform: Shape 15"/>
          <p:cNvSpPr/>
          <p:nvPr userDrawn="1"/>
        </p:nvSpPr>
        <p:spPr>
          <a:xfrm>
            <a:off x="9193238" y="5843567"/>
            <a:ext cx="2149241" cy="2149241"/>
          </a:xfrm>
          <a:custGeom>
            <a:avLst/>
            <a:gdLst>
              <a:gd name="connsiteX0" fmla="*/ 0 w 2149241"/>
              <a:gd name="connsiteY0" fmla="*/ 0 h 2149241"/>
              <a:gd name="connsiteX1" fmla="*/ 2149241 w 2149241"/>
              <a:gd name="connsiteY1" fmla="*/ 0 h 2149241"/>
              <a:gd name="connsiteX2" fmla="*/ 2140364 w 2149241"/>
              <a:gd name="connsiteY2" fmla="*/ 175799 h 2149241"/>
              <a:gd name="connsiteX3" fmla="*/ 175799 w 2149241"/>
              <a:gd name="connsiteY3" fmla="*/ 2140364 h 2149241"/>
              <a:gd name="connsiteX4" fmla="*/ 0 w 2149241"/>
              <a:gd name="connsiteY4" fmla="*/ 2149241 h 2149241"/>
              <a:gd name="connsiteX5" fmla="*/ 0 w 2149241"/>
              <a:gd name="connsiteY5" fmla="*/ 0 h 214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241" h="2149241">
                <a:moveTo>
                  <a:pt x="0" y="0"/>
                </a:moveTo>
                <a:lnTo>
                  <a:pt x="2149241" y="0"/>
                </a:lnTo>
                <a:lnTo>
                  <a:pt x="2140364" y="175799"/>
                </a:lnTo>
                <a:cubicBezTo>
                  <a:pt x="2035166" y="1211659"/>
                  <a:pt x="1211658" y="2035167"/>
                  <a:pt x="175799" y="2140364"/>
                </a:cubicBezTo>
                <a:lnTo>
                  <a:pt x="0" y="214924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28" name="Text Placeholder 5"/>
          <p:cNvSpPr>
            <a:spLocks noGrp="1"/>
          </p:cNvSpPr>
          <p:nvPr>
            <p:ph type="body" sz="quarter" idx="15" hasCustomPrompt="1"/>
          </p:nvPr>
        </p:nvSpPr>
        <p:spPr>
          <a:xfrm>
            <a:off x="9739175" y="4513456"/>
            <a:ext cx="724962"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29" name="Text Placeholder 5"/>
          <p:cNvSpPr>
            <a:spLocks noGrp="1"/>
          </p:cNvSpPr>
          <p:nvPr>
            <p:ph type="body" sz="quarter" idx="12" hasCustomPrompt="1"/>
          </p:nvPr>
        </p:nvSpPr>
        <p:spPr>
          <a:xfrm>
            <a:off x="12017326" y="3798138"/>
            <a:ext cx="4867324" cy="1780949"/>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14" hasCustomPrompt="1"/>
          </p:nvPr>
        </p:nvSpPr>
        <p:spPr>
          <a:xfrm>
            <a:off x="12017326" y="3138902"/>
            <a:ext cx="486732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33" name="Text Placeholder 5"/>
          <p:cNvSpPr>
            <a:spLocks noGrp="1"/>
          </p:cNvSpPr>
          <p:nvPr>
            <p:ph type="body" sz="quarter" idx="16" hasCustomPrompt="1"/>
          </p:nvPr>
        </p:nvSpPr>
        <p:spPr>
          <a:xfrm>
            <a:off x="9739175" y="6404918"/>
            <a:ext cx="724962"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34" name="Text Placeholder 5"/>
          <p:cNvSpPr>
            <a:spLocks noGrp="1"/>
          </p:cNvSpPr>
          <p:nvPr>
            <p:ph type="body" sz="quarter" idx="17" hasCustomPrompt="1"/>
          </p:nvPr>
        </p:nvSpPr>
        <p:spPr>
          <a:xfrm>
            <a:off x="12017326" y="6617249"/>
            <a:ext cx="4867324" cy="1780949"/>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18" hasCustomPrompt="1"/>
          </p:nvPr>
        </p:nvSpPr>
        <p:spPr>
          <a:xfrm>
            <a:off x="12017326" y="5958013"/>
            <a:ext cx="486732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37" name="Text Placeholder 5"/>
          <p:cNvSpPr>
            <a:spLocks noGrp="1"/>
          </p:cNvSpPr>
          <p:nvPr>
            <p:ph type="body" sz="quarter" idx="19" hasCustomPrompt="1"/>
          </p:nvPr>
        </p:nvSpPr>
        <p:spPr>
          <a:xfrm>
            <a:off x="7768372" y="6404918"/>
            <a:ext cx="724962"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38" name="Text Placeholder 5"/>
          <p:cNvSpPr>
            <a:spLocks noGrp="1"/>
          </p:cNvSpPr>
          <p:nvPr>
            <p:ph type="body" sz="quarter" idx="20" hasCustomPrompt="1"/>
          </p:nvPr>
        </p:nvSpPr>
        <p:spPr>
          <a:xfrm>
            <a:off x="1425699" y="6617249"/>
            <a:ext cx="4867324" cy="1780949"/>
          </a:xfrm>
        </p:spPr>
        <p:txBody>
          <a:bodyPr anchor="t"/>
          <a:lstStyle>
            <a:lvl1pPr marL="0" indent="0" algn="r">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9" name="Text Placeholder 5"/>
          <p:cNvSpPr>
            <a:spLocks noGrp="1"/>
          </p:cNvSpPr>
          <p:nvPr>
            <p:ph type="body" sz="quarter" idx="21" hasCustomPrompt="1"/>
          </p:nvPr>
        </p:nvSpPr>
        <p:spPr>
          <a:xfrm>
            <a:off x="1425699" y="5958013"/>
            <a:ext cx="4867324" cy="586241"/>
          </a:xfrm>
        </p:spPr>
        <p:txBody>
          <a:bodyPr anchor="b">
            <a:normAutofit/>
          </a:bodyPr>
          <a:lstStyle>
            <a:lvl1pPr marL="0" indent="0" algn="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40" name="Text Placeholder 5"/>
          <p:cNvSpPr>
            <a:spLocks noGrp="1"/>
          </p:cNvSpPr>
          <p:nvPr>
            <p:ph type="body" sz="quarter" idx="22" hasCustomPrompt="1"/>
          </p:nvPr>
        </p:nvSpPr>
        <p:spPr>
          <a:xfrm>
            <a:off x="7768372" y="4513456"/>
            <a:ext cx="724962" cy="611524"/>
          </a:xfrm>
        </p:spPr>
        <p:txBody>
          <a:bodyPr numCol="1"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a:t>
            </a:r>
            <a:endParaRPr kumimoji="1" lang="ja-JP" altLang="en-US" dirty="0"/>
          </a:p>
        </p:txBody>
      </p:sp>
      <p:sp>
        <p:nvSpPr>
          <p:cNvPr id="41" name="Text Placeholder 5"/>
          <p:cNvSpPr>
            <a:spLocks noGrp="1"/>
          </p:cNvSpPr>
          <p:nvPr>
            <p:ph type="body" sz="quarter" idx="23" hasCustomPrompt="1"/>
          </p:nvPr>
        </p:nvSpPr>
        <p:spPr>
          <a:xfrm>
            <a:off x="1425699" y="3830619"/>
            <a:ext cx="4867324" cy="1780949"/>
          </a:xfrm>
        </p:spPr>
        <p:txBody>
          <a:bodyPr anchor="t"/>
          <a:lstStyle>
            <a:lvl1pPr marL="0" indent="0" algn="r">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42" name="Text Placeholder 5"/>
          <p:cNvSpPr>
            <a:spLocks noGrp="1"/>
          </p:cNvSpPr>
          <p:nvPr>
            <p:ph type="body" sz="quarter" idx="24" hasCustomPrompt="1"/>
          </p:nvPr>
        </p:nvSpPr>
        <p:spPr>
          <a:xfrm>
            <a:off x="1425699" y="3171383"/>
            <a:ext cx="4867324" cy="586241"/>
          </a:xfrm>
        </p:spPr>
        <p:txBody>
          <a:bodyPr anchor="b">
            <a:normAutofit/>
          </a:bodyPr>
          <a:lstStyle>
            <a:lvl1pPr marL="0" indent="0" algn="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43" name="Title 1"/>
          <p:cNvSpPr>
            <a:spLocks noGrp="1"/>
          </p:cNvSpPr>
          <p:nvPr>
            <p:ph type="title" hasCustomPrompt="1"/>
          </p:nvPr>
        </p:nvSpPr>
        <p:spPr>
          <a:xfrm>
            <a:off x="3022600" y="1250122"/>
            <a:ext cx="12242800" cy="1042908"/>
          </a:xfrm>
        </p:spPr>
        <p:txBody>
          <a:bodyPr anchor="b"/>
          <a:lstStyle>
            <a:lvl1pPr algn="ctr">
              <a:defRPr/>
            </a:lvl1pPr>
          </a:lstStyle>
          <a:p>
            <a:r>
              <a:rPr kumimoji="1" lang="en-US" altLang="ja-JP" dirty="0"/>
              <a:t>Slide title goes here</a:t>
            </a:r>
            <a:endParaRPr kumimoji="1" lang="ja-JP" altLang="en-US" dirty="0"/>
          </a:p>
        </p:txBody>
      </p:sp>
      <p:sp>
        <p:nvSpPr>
          <p:cNvPr id="44" name="Text Placeholder 5"/>
          <p:cNvSpPr>
            <a:spLocks noGrp="1"/>
          </p:cNvSpPr>
          <p:nvPr>
            <p:ph type="body" sz="quarter" idx="31" hasCustomPrompt="1"/>
          </p:nvPr>
        </p:nvSpPr>
        <p:spPr>
          <a:xfrm>
            <a:off x="3022601" y="2293030"/>
            <a:ext cx="12242800" cy="440459"/>
          </a:xfrm>
        </p:spPr>
        <p:txBody>
          <a:bodyPr anchor="t"/>
          <a:lstStyle>
            <a:lvl1pPr marL="0" indent="0" algn="ctr">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12857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ppt_x"/>
                                          </p:val>
                                        </p:tav>
                                        <p:tav tm="100000">
                                          <p:val>
                                            <p:strVal val="#ppt_x"/>
                                          </p:val>
                                        </p:tav>
                                      </p:tavLst>
                                    </p:anim>
                                    <p:anim calcmode="lin" valueType="num">
                                      <p:cBhvr additive="base">
                                        <p:cTn id="8" dur="1000" fill="hold"/>
                                        <p:tgtEl>
                                          <p:spTgt spid="43"/>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par>
                          <p:cTn id="13" fill="hold">
                            <p:stCondLst>
                              <p:cond delay="1800"/>
                            </p:stCondLst>
                            <p:childTnLst>
                              <p:par>
                                <p:cTn id="14" presetID="2" presetClass="entr" presetSubtype="12" decel="100000" fill="hold" grpId="0" nodeType="afterEffect">
                                  <p:stCondLst>
                                    <p:cond delay="0"/>
                                  </p:stCondLst>
                                  <p:childTnLst>
                                    <p:set>
                                      <p:cBhvr>
                                        <p:cTn id="15" dur="1" fill="hold">
                                          <p:stCondLst>
                                            <p:cond delay="0"/>
                                          </p:stCondLst>
                                        </p:cTn>
                                        <p:tgtEl>
                                          <p:spTgt spid="28">
                                            <p:txEl>
                                              <p:pRg st="0" end="0"/>
                                            </p:txEl>
                                          </p:spTgt>
                                        </p:tgtEl>
                                        <p:attrNameLst>
                                          <p:attrName>style.visibility</p:attrName>
                                        </p:attrNameLst>
                                      </p:cBhvr>
                                      <p:to>
                                        <p:strVal val="visible"/>
                                      </p:to>
                                    </p:set>
                                    <p:anim calcmode="lin" valueType="num">
                                      <p:cBhvr additive="base">
                                        <p:cTn id="16" dur="100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17" dur="1000" fill="hold"/>
                                        <p:tgtEl>
                                          <p:spTgt spid="28">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9" decel="100000" fill="hold" grpId="0" nodeType="with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 calcmode="lin" valueType="num">
                                      <p:cBhvr additive="base">
                                        <p:cTn id="20" dur="1000" fill="hold"/>
                                        <p:tgtEl>
                                          <p:spTgt spid="33">
                                            <p:txEl>
                                              <p:pRg st="0" end="0"/>
                                            </p:txEl>
                                          </p:spTgt>
                                        </p:tgtEl>
                                        <p:attrNameLst>
                                          <p:attrName>ppt_x</p:attrName>
                                        </p:attrNameLst>
                                      </p:cBhvr>
                                      <p:tavLst>
                                        <p:tav tm="0">
                                          <p:val>
                                            <p:strVal val="0-#ppt_w/2"/>
                                          </p:val>
                                        </p:tav>
                                        <p:tav tm="100000">
                                          <p:val>
                                            <p:strVal val="#ppt_x"/>
                                          </p:val>
                                        </p:tav>
                                      </p:tavLst>
                                    </p:anim>
                                    <p:anim calcmode="lin" valueType="num">
                                      <p:cBhvr additive="base">
                                        <p:cTn id="21" dur="1000" fill="hold"/>
                                        <p:tgtEl>
                                          <p:spTgt spid="33">
                                            <p:txEl>
                                              <p:pRg st="0" end="0"/>
                                            </p:txEl>
                                          </p:spTgt>
                                        </p:tgtEl>
                                        <p:attrNameLst>
                                          <p:attrName>ppt_y</p:attrName>
                                        </p:attrNameLst>
                                      </p:cBhvr>
                                      <p:tavLst>
                                        <p:tav tm="0">
                                          <p:val>
                                            <p:strVal val="0-#ppt_h/2"/>
                                          </p:val>
                                        </p:tav>
                                        <p:tav tm="100000">
                                          <p:val>
                                            <p:strVal val="#ppt_y"/>
                                          </p:val>
                                        </p:tav>
                                      </p:tavLst>
                                    </p:anim>
                                  </p:childTnLst>
                                </p:cTn>
                              </p:par>
                              <p:par>
                                <p:cTn id="22" presetID="2" presetClass="entr" presetSubtype="3" decel="100000" fill="hold" grpId="0" nodeType="withEffect">
                                  <p:stCondLst>
                                    <p:cond delay="0"/>
                                  </p:stCondLst>
                                  <p:childTnLst>
                                    <p:set>
                                      <p:cBhvr>
                                        <p:cTn id="23" dur="1" fill="hold">
                                          <p:stCondLst>
                                            <p:cond delay="0"/>
                                          </p:stCondLst>
                                        </p:cTn>
                                        <p:tgtEl>
                                          <p:spTgt spid="37">
                                            <p:txEl>
                                              <p:pRg st="0" end="0"/>
                                            </p:txEl>
                                          </p:spTgt>
                                        </p:tgtEl>
                                        <p:attrNameLst>
                                          <p:attrName>style.visibility</p:attrName>
                                        </p:attrNameLst>
                                      </p:cBhvr>
                                      <p:to>
                                        <p:strVal val="visible"/>
                                      </p:to>
                                    </p:set>
                                    <p:anim calcmode="lin" valueType="num">
                                      <p:cBhvr additive="base">
                                        <p:cTn id="24" dur="1000" fill="hold"/>
                                        <p:tgtEl>
                                          <p:spTgt spid="37">
                                            <p:txEl>
                                              <p:pRg st="0" end="0"/>
                                            </p:txEl>
                                          </p:spTgt>
                                        </p:tgtEl>
                                        <p:attrNameLst>
                                          <p:attrName>ppt_x</p:attrName>
                                        </p:attrNameLst>
                                      </p:cBhvr>
                                      <p:tavLst>
                                        <p:tav tm="0">
                                          <p:val>
                                            <p:strVal val="1+#ppt_w/2"/>
                                          </p:val>
                                        </p:tav>
                                        <p:tav tm="100000">
                                          <p:val>
                                            <p:strVal val="#ppt_x"/>
                                          </p:val>
                                        </p:tav>
                                      </p:tavLst>
                                    </p:anim>
                                    <p:anim calcmode="lin" valueType="num">
                                      <p:cBhvr additive="base">
                                        <p:cTn id="25" dur="1000" fill="hold"/>
                                        <p:tgtEl>
                                          <p:spTgt spid="37">
                                            <p:txEl>
                                              <p:pRg st="0" end="0"/>
                                            </p:txEl>
                                          </p:spTgt>
                                        </p:tgtEl>
                                        <p:attrNameLst>
                                          <p:attrName>ppt_y</p:attrName>
                                        </p:attrNameLst>
                                      </p:cBhvr>
                                      <p:tavLst>
                                        <p:tav tm="0">
                                          <p:val>
                                            <p:strVal val="0-#ppt_h/2"/>
                                          </p:val>
                                        </p:tav>
                                        <p:tav tm="100000">
                                          <p:val>
                                            <p:strVal val="#ppt_y"/>
                                          </p:val>
                                        </p:tav>
                                      </p:tavLst>
                                    </p:anim>
                                  </p:childTnLst>
                                </p:cTn>
                              </p:par>
                              <p:par>
                                <p:cTn id="26" presetID="2" presetClass="entr" presetSubtype="6" decel="100000" fill="hold" grpId="0" nodeType="withEffect">
                                  <p:stCondLst>
                                    <p:cond delay="0"/>
                                  </p:stCondLst>
                                  <p:childTnLst>
                                    <p:set>
                                      <p:cBhvr>
                                        <p:cTn id="27" dur="1" fill="hold">
                                          <p:stCondLst>
                                            <p:cond delay="0"/>
                                          </p:stCondLst>
                                        </p:cTn>
                                        <p:tgtEl>
                                          <p:spTgt spid="40">
                                            <p:txEl>
                                              <p:pRg st="0" end="0"/>
                                            </p:txEl>
                                          </p:spTgt>
                                        </p:tgtEl>
                                        <p:attrNameLst>
                                          <p:attrName>style.visibility</p:attrName>
                                        </p:attrNameLst>
                                      </p:cBhvr>
                                      <p:to>
                                        <p:strVal val="visible"/>
                                      </p:to>
                                    </p:set>
                                    <p:anim calcmode="lin" valueType="num">
                                      <p:cBhvr additive="base">
                                        <p:cTn id="28" dur="1000" fill="hold"/>
                                        <p:tgtEl>
                                          <p:spTgt spid="40">
                                            <p:txEl>
                                              <p:pRg st="0" end="0"/>
                                            </p:txEl>
                                          </p:spTgt>
                                        </p:tgtEl>
                                        <p:attrNameLst>
                                          <p:attrName>ppt_x</p:attrName>
                                        </p:attrNameLst>
                                      </p:cBhvr>
                                      <p:tavLst>
                                        <p:tav tm="0">
                                          <p:val>
                                            <p:strVal val="1+#ppt_w/2"/>
                                          </p:val>
                                        </p:tav>
                                        <p:tav tm="100000">
                                          <p:val>
                                            <p:strVal val="#ppt_x"/>
                                          </p:val>
                                        </p:tav>
                                      </p:tavLst>
                                    </p:anim>
                                    <p:anim calcmode="lin" valueType="num">
                                      <p:cBhvr additive="base">
                                        <p:cTn id="29" dur="1000" fill="hold"/>
                                        <p:tgtEl>
                                          <p:spTgt spid="40">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6" decel="10000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1000" fill="hold"/>
                                        <p:tgtEl>
                                          <p:spTgt spid="22"/>
                                        </p:tgtEl>
                                        <p:attrNameLst>
                                          <p:attrName>ppt_x</p:attrName>
                                        </p:attrNameLst>
                                      </p:cBhvr>
                                      <p:tavLst>
                                        <p:tav tm="0">
                                          <p:val>
                                            <p:strVal val="1+#ppt_w/2"/>
                                          </p:val>
                                        </p:tav>
                                        <p:tav tm="100000">
                                          <p:val>
                                            <p:strVal val="#ppt_x"/>
                                          </p:val>
                                        </p:tav>
                                      </p:tavLst>
                                    </p:anim>
                                    <p:anim calcmode="lin" valueType="num">
                                      <p:cBhvr additive="base">
                                        <p:cTn id="33" dur="100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12" decel="10000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1000" fill="hold"/>
                                        <p:tgtEl>
                                          <p:spTgt spid="21"/>
                                        </p:tgtEl>
                                        <p:attrNameLst>
                                          <p:attrName>ppt_x</p:attrName>
                                        </p:attrNameLst>
                                      </p:cBhvr>
                                      <p:tavLst>
                                        <p:tav tm="0">
                                          <p:val>
                                            <p:strVal val="0-#ppt_w/2"/>
                                          </p:val>
                                        </p:tav>
                                        <p:tav tm="100000">
                                          <p:val>
                                            <p:strVal val="#ppt_x"/>
                                          </p:val>
                                        </p:tav>
                                      </p:tavLst>
                                    </p:anim>
                                    <p:anim calcmode="lin" valueType="num">
                                      <p:cBhvr additive="base">
                                        <p:cTn id="37" dur="1000" fill="hold"/>
                                        <p:tgtEl>
                                          <p:spTgt spid="21"/>
                                        </p:tgtEl>
                                        <p:attrNameLst>
                                          <p:attrName>ppt_y</p:attrName>
                                        </p:attrNameLst>
                                      </p:cBhvr>
                                      <p:tavLst>
                                        <p:tav tm="0">
                                          <p:val>
                                            <p:strVal val="1+#ppt_h/2"/>
                                          </p:val>
                                        </p:tav>
                                        <p:tav tm="100000">
                                          <p:val>
                                            <p:strVal val="#ppt_y"/>
                                          </p:val>
                                        </p:tav>
                                      </p:tavLst>
                                    </p:anim>
                                  </p:childTnLst>
                                </p:cTn>
                              </p:par>
                              <p:par>
                                <p:cTn id="38" presetID="2" presetClass="entr" presetSubtype="3" decel="10000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1000" fill="hold"/>
                                        <p:tgtEl>
                                          <p:spTgt spid="17"/>
                                        </p:tgtEl>
                                        <p:attrNameLst>
                                          <p:attrName>ppt_x</p:attrName>
                                        </p:attrNameLst>
                                      </p:cBhvr>
                                      <p:tavLst>
                                        <p:tav tm="0">
                                          <p:val>
                                            <p:strVal val="1+#ppt_w/2"/>
                                          </p:val>
                                        </p:tav>
                                        <p:tav tm="100000">
                                          <p:val>
                                            <p:strVal val="#ppt_x"/>
                                          </p:val>
                                        </p:tav>
                                      </p:tavLst>
                                    </p:anim>
                                    <p:anim calcmode="lin" valueType="num">
                                      <p:cBhvr additive="base">
                                        <p:cTn id="41" dur="1000" fill="hold"/>
                                        <p:tgtEl>
                                          <p:spTgt spid="17"/>
                                        </p:tgtEl>
                                        <p:attrNameLst>
                                          <p:attrName>ppt_y</p:attrName>
                                        </p:attrNameLst>
                                      </p:cBhvr>
                                      <p:tavLst>
                                        <p:tav tm="0">
                                          <p:val>
                                            <p:strVal val="0-#ppt_h/2"/>
                                          </p:val>
                                        </p:tav>
                                        <p:tav tm="100000">
                                          <p:val>
                                            <p:strVal val="#ppt_y"/>
                                          </p:val>
                                        </p:tav>
                                      </p:tavLst>
                                    </p:anim>
                                  </p:childTnLst>
                                </p:cTn>
                              </p:par>
                              <p:par>
                                <p:cTn id="42" presetID="2" presetClass="entr" presetSubtype="9" decel="10000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1000" fill="hold"/>
                                        <p:tgtEl>
                                          <p:spTgt spid="16"/>
                                        </p:tgtEl>
                                        <p:attrNameLst>
                                          <p:attrName>ppt_x</p:attrName>
                                        </p:attrNameLst>
                                      </p:cBhvr>
                                      <p:tavLst>
                                        <p:tav tm="0">
                                          <p:val>
                                            <p:strVal val="0-#ppt_w/2"/>
                                          </p:val>
                                        </p:tav>
                                        <p:tav tm="100000">
                                          <p:val>
                                            <p:strVal val="#ppt_x"/>
                                          </p:val>
                                        </p:tav>
                                      </p:tavLst>
                                    </p:anim>
                                    <p:anim calcmode="lin" valueType="num">
                                      <p:cBhvr additive="base">
                                        <p:cTn id="45" dur="1000" fill="hold"/>
                                        <p:tgtEl>
                                          <p:spTgt spid="16"/>
                                        </p:tgtEl>
                                        <p:attrNameLst>
                                          <p:attrName>ppt_y</p:attrName>
                                        </p:attrNameLst>
                                      </p:cBhvr>
                                      <p:tavLst>
                                        <p:tav tm="0">
                                          <p:val>
                                            <p:strVal val="0-#ppt_h/2"/>
                                          </p:val>
                                        </p:tav>
                                        <p:tav tm="100000">
                                          <p:val>
                                            <p:strVal val="#ppt_y"/>
                                          </p:val>
                                        </p:tav>
                                      </p:tavLst>
                                    </p:anim>
                                  </p:childTnLst>
                                </p:cTn>
                              </p:par>
                              <p:par>
                                <p:cTn id="46" presetID="49" presetClass="entr" presetSubtype="0" decel="100000" fill="hold" grpId="1" nodeType="withEffect">
                                  <p:stCondLst>
                                    <p:cond delay="0"/>
                                  </p:stCondLst>
                                  <p:childTnLst>
                                    <p:set>
                                      <p:cBhvr>
                                        <p:cTn id="47" dur="1" fill="hold">
                                          <p:stCondLst>
                                            <p:cond delay="0"/>
                                          </p:stCondLst>
                                        </p:cTn>
                                        <p:tgtEl>
                                          <p:spTgt spid="28">
                                            <p:txEl>
                                              <p:pRg st="0" end="0"/>
                                            </p:txEl>
                                          </p:spTgt>
                                        </p:tgtEl>
                                        <p:attrNameLst>
                                          <p:attrName>style.visibility</p:attrName>
                                        </p:attrNameLst>
                                      </p:cBhvr>
                                      <p:to>
                                        <p:strVal val="visible"/>
                                      </p:to>
                                    </p:set>
                                    <p:anim calcmode="lin" valueType="num">
                                      <p:cBhvr>
                                        <p:cTn id="48" dur="10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49" dur="1000" fill="hold"/>
                                        <p:tgtEl>
                                          <p:spTgt spid="28">
                                            <p:txEl>
                                              <p:pRg st="0" end="0"/>
                                            </p:txEl>
                                          </p:spTgt>
                                        </p:tgtEl>
                                        <p:attrNameLst>
                                          <p:attrName>ppt_h</p:attrName>
                                        </p:attrNameLst>
                                      </p:cBhvr>
                                      <p:tavLst>
                                        <p:tav tm="0">
                                          <p:val>
                                            <p:fltVal val="0"/>
                                          </p:val>
                                        </p:tav>
                                        <p:tav tm="100000">
                                          <p:val>
                                            <p:strVal val="#ppt_h"/>
                                          </p:val>
                                        </p:tav>
                                      </p:tavLst>
                                    </p:anim>
                                    <p:anim calcmode="lin" valueType="num">
                                      <p:cBhvr>
                                        <p:cTn id="50" dur="1000" fill="hold"/>
                                        <p:tgtEl>
                                          <p:spTgt spid="28">
                                            <p:txEl>
                                              <p:pRg st="0" end="0"/>
                                            </p:txEl>
                                          </p:spTgt>
                                        </p:tgtEl>
                                        <p:attrNameLst>
                                          <p:attrName>style.rotation</p:attrName>
                                        </p:attrNameLst>
                                      </p:cBhvr>
                                      <p:tavLst>
                                        <p:tav tm="0">
                                          <p:val>
                                            <p:fltVal val="360"/>
                                          </p:val>
                                        </p:tav>
                                        <p:tav tm="100000">
                                          <p:val>
                                            <p:fltVal val="0"/>
                                          </p:val>
                                        </p:tav>
                                      </p:tavLst>
                                    </p:anim>
                                    <p:animEffect transition="in" filter="fade">
                                      <p:cBhvr>
                                        <p:cTn id="51" dur="1000"/>
                                        <p:tgtEl>
                                          <p:spTgt spid="28">
                                            <p:txEl>
                                              <p:pRg st="0" end="0"/>
                                            </p:txEl>
                                          </p:spTgt>
                                        </p:tgtEl>
                                      </p:cBhvr>
                                    </p:animEffect>
                                  </p:childTnLst>
                                </p:cTn>
                              </p:par>
                              <p:par>
                                <p:cTn id="52" presetID="49" presetClass="entr" presetSubtype="0" decel="100000" fill="hold" grpId="1" nodeType="withEffect">
                                  <p:stCondLst>
                                    <p:cond delay="0"/>
                                  </p:stCondLst>
                                  <p:childTnLst>
                                    <p:set>
                                      <p:cBhvr>
                                        <p:cTn id="53" dur="1" fill="hold">
                                          <p:stCondLst>
                                            <p:cond delay="0"/>
                                          </p:stCondLst>
                                        </p:cTn>
                                        <p:tgtEl>
                                          <p:spTgt spid="33">
                                            <p:txEl>
                                              <p:pRg st="0" end="0"/>
                                            </p:txEl>
                                          </p:spTgt>
                                        </p:tgtEl>
                                        <p:attrNameLst>
                                          <p:attrName>style.visibility</p:attrName>
                                        </p:attrNameLst>
                                      </p:cBhvr>
                                      <p:to>
                                        <p:strVal val="visible"/>
                                      </p:to>
                                    </p:set>
                                    <p:anim calcmode="lin" valueType="num">
                                      <p:cBhvr>
                                        <p:cTn id="54" dur="10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55" dur="1000" fill="hold"/>
                                        <p:tgtEl>
                                          <p:spTgt spid="33">
                                            <p:txEl>
                                              <p:pRg st="0" end="0"/>
                                            </p:txEl>
                                          </p:spTgt>
                                        </p:tgtEl>
                                        <p:attrNameLst>
                                          <p:attrName>ppt_h</p:attrName>
                                        </p:attrNameLst>
                                      </p:cBhvr>
                                      <p:tavLst>
                                        <p:tav tm="0">
                                          <p:val>
                                            <p:fltVal val="0"/>
                                          </p:val>
                                        </p:tav>
                                        <p:tav tm="100000">
                                          <p:val>
                                            <p:strVal val="#ppt_h"/>
                                          </p:val>
                                        </p:tav>
                                      </p:tavLst>
                                    </p:anim>
                                    <p:anim calcmode="lin" valueType="num">
                                      <p:cBhvr>
                                        <p:cTn id="56" dur="1000" fill="hold"/>
                                        <p:tgtEl>
                                          <p:spTgt spid="33">
                                            <p:txEl>
                                              <p:pRg st="0" end="0"/>
                                            </p:txEl>
                                          </p:spTgt>
                                        </p:tgtEl>
                                        <p:attrNameLst>
                                          <p:attrName>style.rotation</p:attrName>
                                        </p:attrNameLst>
                                      </p:cBhvr>
                                      <p:tavLst>
                                        <p:tav tm="0">
                                          <p:val>
                                            <p:fltVal val="360"/>
                                          </p:val>
                                        </p:tav>
                                        <p:tav tm="100000">
                                          <p:val>
                                            <p:fltVal val="0"/>
                                          </p:val>
                                        </p:tav>
                                      </p:tavLst>
                                    </p:anim>
                                    <p:animEffect transition="in" filter="fade">
                                      <p:cBhvr>
                                        <p:cTn id="57" dur="1000"/>
                                        <p:tgtEl>
                                          <p:spTgt spid="33">
                                            <p:txEl>
                                              <p:pRg st="0" end="0"/>
                                            </p:txEl>
                                          </p:spTgt>
                                        </p:tgtEl>
                                      </p:cBhvr>
                                    </p:animEffect>
                                  </p:childTnLst>
                                </p:cTn>
                              </p:par>
                              <p:par>
                                <p:cTn id="58" presetID="49" presetClass="entr" presetSubtype="0" decel="100000" fill="hold" grpId="1" nodeType="withEffect">
                                  <p:stCondLst>
                                    <p:cond delay="0"/>
                                  </p:stCondLst>
                                  <p:childTnLst>
                                    <p:set>
                                      <p:cBhvr>
                                        <p:cTn id="59" dur="1" fill="hold">
                                          <p:stCondLst>
                                            <p:cond delay="0"/>
                                          </p:stCondLst>
                                        </p:cTn>
                                        <p:tgtEl>
                                          <p:spTgt spid="37">
                                            <p:txEl>
                                              <p:pRg st="0" end="0"/>
                                            </p:txEl>
                                          </p:spTgt>
                                        </p:tgtEl>
                                        <p:attrNameLst>
                                          <p:attrName>style.visibility</p:attrName>
                                        </p:attrNameLst>
                                      </p:cBhvr>
                                      <p:to>
                                        <p:strVal val="visible"/>
                                      </p:to>
                                    </p:set>
                                    <p:anim calcmode="lin" valueType="num">
                                      <p:cBhvr>
                                        <p:cTn id="60" dur="10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61" dur="1000" fill="hold"/>
                                        <p:tgtEl>
                                          <p:spTgt spid="37">
                                            <p:txEl>
                                              <p:pRg st="0" end="0"/>
                                            </p:txEl>
                                          </p:spTgt>
                                        </p:tgtEl>
                                        <p:attrNameLst>
                                          <p:attrName>ppt_h</p:attrName>
                                        </p:attrNameLst>
                                      </p:cBhvr>
                                      <p:tavLst>
                                        <p:tav tm="0">
                                          <p:val>
                                            <p:fltVal val="0"/>
                                          </p:val>
                                        </p:tav>
                                        <p:tav tm="100000">
                                          <p:val>
                                            <p:strVal val="#ppt_h"/>
                                          </p:val>
                                        </p:tav>
                                      </p:tavLst>
                                    </p:anim>
                                    <p:anim calcmode="lin" valueType="num">
                                      <p:cBhvr>
                                        <p:cTn id="62" dur="1000" fill="hold"/>
                                        <p:tgtEl>
                                          <p:spTgt spid="37">
                                            <p:txEl>
                                              <p:pRg st="0" end="0"/>
                                            </p:txEl>
                                          </p:spTgt>
                                        </p:tgtEl>
                                        <p:attrNameLst>
                                          <p:attrName>style.rotation</p:attrName>
                                        </p:attrNameLst>
                                      </p:cBhvr>
                                      <p:tavLst>
                                        <p:tav tm="0">
                                          <p:val>
                                            <p:fltVal val="360"/>
                                          </p:val>
                                        </p:tav>
                                        <p:tav tm="100000">
                                          <p:val>
                                            <p:fltVal val="0"/>
                                          </p:val>
                                        </p:tav>
                                      </p:tavLst>
                                    </p:anim>
                                    <p:animEffect transition="in" filter="fade">
                                      <p:cBhvr>
                                        <p:cTn id="63" dur="1000"/>
                                        <p:tgtEl>
                                          <p:spTgt spid="37">
                                            <p:txEl>
                                              <p:pRg st="0" end="0"/>
                                            </p:txEl>
                                          </p:spTgt>
                                        </p:tgtEl>
                                      </p:cBhvr>
                                    </p:animEffect>
                                  </p:childTnLst>
                                </p:cTn>
                              </p:par>
                              <p:par>
                                <p:cTn id="64" presetID="49" presetClass="entr" presetSubtype="0" decel="100000" fill="hold" grpId="1" nodeType="withEffect">
                                  <p:stCondLst>
                                    <p:cond delay="0"/>
                                  </p:stCondLst>
                                  <p:childTnLst>
                                    <p:set>
                                      <p:cBhvr>
                                        <p:cTn id="65" dur="1" fill="hold">
                                          <p:stCondLst>
                                            <p:cond delay="0"/>
                                          </p:stCondLst>
                                        </p:cTn>
                                        <p:tgtEl>
                                          <p:spTgt spid="40">
                                            <p:txEl>
                                              <p:pRg st="0" end="0"/>
                                            </p:txEl>
                                          </p:spTgt>
                                        </p:tgtEl>
                                        <p:attrNameLst>
                                          <p:attrName>style.visibility</p:attrName>
                                        </p:attrNameLst>
                                      </p:cBhvr>
                                      <p:to>
                                        <p:strVal val="visible"/>
                                      </p:to>
                                    </p:set>
                                    <p:anim calcmode="lin" valueType="num">
                                      <p:cBhvr>
                                        <p:cTn id="66" dur="10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67" dur="1000" fill="hold"/>
                                        <p:tgtEl>
                                          <p:spTgt spid="40">
                                            <p:txEl>
                                              <p:pRg st="0" end="0"/>
                                            </p:txEl>
                                          </p:spTgt>
                                        </p:tgtEl>
                                        <p:attrNameLst>
                                          <p:attrName>ppt_h</p:attrName>
                                        </p:attrNameLst>
                                      </p:cBhvr>
                                      <p:tavLst>
                                        <p:tav tm="0">
                                          <p:val>
                                            <p:fltVal val="0"/>
                                          </p:val>
                                        </p:tav>
                                        <p:tav tm="100000">
                                          <p:val>
                                            <p:strVal val="#ppt_h"/>
                                          </p:val>
                                        </p:tav>
                                      </p:tavLst>
                                    </p:anim>
                                    <p:anim calcmode="lin" valueType="num">
                                      <p:cBhvr>
                                        <p:cTn id="68" dur="1000" fill="hold"/>
                                        <p:tgtEl>
                                          <p:spTgt spid="40">
                                            <p:txEl>
                                              <p:pRg st="0" end="0"/>
                                            </p:txEl>
                                          </p:spTgt>
                                        </p:tgtEl>
                                        <p:attrNameLst>
                                          <p:attrName>style.rotation</p:attrName>
                                        </p:attrNameLst>
                                      </p:cBhvr>
                                      <p:tavLst>
                                        <p:tav tm="0">
                                          <p:val>
                                            <p:fltVal val="360"/>
                                          </p:val>
                                        </p:tav>
                                        <p:tav tm="100000">
                                          <p:val>
                                            <p:fltVal val="0"/>
                                          </p:val>
                                        </p:tav>
                                      </p:tavLst>
                                    </p:anim>
                                    <p:animEffect transition="in" filter="fade">
                                      <p:cBhvr>
                                        <p:cTn id="69" dur="1000"/>
                                        <p:tgtEl>
                                          <p:spTgt spid="40">
                                            <p:txEl>
                                              <p:pRg st="0" end="0"/>
                                            </p:txEl>
                                          </p:spTgt>
                                        </p:tgtEl>
                                      </p:cBhvr>
                                    </p:animEffect>
                                  </p:childTnLst>
                                </p:cTn>
                              </p:par>
                              <p:par>
                                <p:cTn id="70" presetID="49" presetClass="entr" presetSubtype="0" decel="100000" fill="hold" grpId="1" nodeType="with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1000" fill="hold"/>
                                        <p:tgtEl>
                                          <p:spTgt spid="22"/>
                                        </p:tgtEl>
                                        <p:attrNameLst>
                                          <p:attrName>ppt_w</p:attrName>
                                        </p:attrNameLst>
                                      </p:cBhvr>
                                      <p:tavLst>
                                        <p:tav tm="0">
                                          <p:val>
                                            <p:fltVal val="0"/>
                                          </p:val>
                                        </p:tav>
                                        <p:tav tm="100000">
                                          <p:val>
                                            <p:strVal val="#ppt_w"/>
                                          </p:val>
                                        </p:tav>
                                      </p:tavLst>
                                    </p:anim>
                                    <p:anim calcmode="lin" valueType="num">
                                      <p:cBhvr>
                                        <p:cTn id="73" dur="1000" fill="hold"/>
                                        <p:tgtEl>
                                          <p:spTgt spid="22"/>
                                        </p:tgtEl>
                                        <p:attrNameLst>
                                          <p:attrName>ppt_h</p:attrName>
                                        </p:attrNameLst>
                                      </p:cBhvr>
                                      <p:tavLst>
                                        <p:tav tm="0">
                                          <p:val>
                                            <p:fltVal val="0"/>
                                          </p:val>
                                        </p:tav>
                                        <p:tav tm="100000">
                                          <p:val>
                                            <p:strVal val="#ppt_h"/>
                                          </p:val>
                                        </p:tav>
                                      </p:tavLst>
                                    </p:anim>
                                    <p:anim calcmode="lin" valueType="num">
                                      <p:cBhvr>
                                        <p:cTn id="74" dur="1000" fill="hold"/>
                                        <p:tgtEl>
                                          <p:spTgt spid="22"/>
                                        </p:tgtEl>
                                        <p:attrNameLst>
                                          <p:attrName>style.rotation</p:attrName>
                                        </p:attrNameLst>
                                      </p:cBhvr>
                                      <p:tavLst>
                                        <p:tav tm="0">
                                          <p:val>
                                            <p:fltVal val="360"/>
                                          </p:val>
                                        </p:tav>
                                        <p:tav tm="100000">
                                          <p:val>
                                            <p:fltVal val="0"/>
                                          </p:val>
                                        </p:tav>
                                      </p:tavLst>
                                    </p:anim>
                                    <p:animEffect transition="in" filter="fade">
                                      <p:cBhvr>
                                        <p:cTn id="75" dur="1000"/>
                                        <p:tgtEl>
                                          <p:spTgt spid="22"/>
                                        </p:tgtEl>
                                      </p:cBhvr>
                                    </p:animEffect>
                                  </p:childTnLst>
                                </p:cTn>
                              </p:par>
                              <p:par>
                                <p:cTn id="76" presetID="49" presetClass="entr" presetSubtype="0" decel="100000" fill="hold" grpId="1" nodeType="withEffect">
                                  <p:stCondLst>
                                    <p:cond delay="0"/>
                                  </p:stCondLst>
                                  <p:childTnLst>
                                    <p:set>
                                      <p:cBhvr>
                                        <p:cTn id="77" dur="1" fill="hold">
                                          <p:stCondLst>
                                            <p:cond delay="0"/>
                                          </p:stCondLst>
                                        </p:cTn>
                                        <p:tgtEl>
                                          <p:spTgt spid="21"/>
                                        </p:tgtEl>
                                        <p:attrNameLst>
                                          <p:attrName>style.visibility</p:attrName>
                                        </p:attrNameLst>
                                      </p:cBhvr>
                                      <p:to>
                                        <p:strVal val="visible"/>
                                      </p:to>
                                    </p:set>
                                    <p:anim calcmode="lin" valueType="num">
                                      <p:cBhvr>
                                        <p:cTn id="78" dur="1000" fill="hold"/>
                                        <p:tgtEl>
                                          <p:spTgt spid="21"/>
                                        </p:tgtEl>
                                        <p:attrNameLst>
                                          <p:attrName>ppt_w</p:attrName>
                                        </p:attrNameLst>
                                      </p:cBhvr>
                                      <p:tavLst>
                                        <p:tav tm="0">
                                          <p:val>
                                            <p:fltVal val="0"/>
                                          </p:val>
                                        </p:tav>
                                        <p:tav tm="100000">
                                          <p:val>
                                            <p:strVal val="#ppt_w"/>
                                          </p:val>
                                        </p:tav>
                                      </p:tavLst>
                                    </p:anim>
                                    <p:anim calcmode="lin" valueType="num">
                                      <p:cBhvr>
                                        <p:cTn id="79" dur="1000" fill="hold"/>
                                        <p:tgtEl>
                                          <p:spTgt spid="21"/>
                                        </p:tgtEl>
                                        <p:attrNameLst>
                                          <p:attrName>ppt_h</p:attrName>
                                        </p:attrNameLst>
                                      </p:cBhvr>
                                      <p:tavLst>
                                        <p:tav tm="0">
                                          <p:val>
                                            <p:fltVal val="0"/>
                                          </p:val>
                                        </p:tav>
                                        <p:tav tm="100000">
                                          <p:val>
                                            <p:strVal val="#ppt_h"/>
                                          </p:val>
                                        </p:tav>
                                      </p:tavLst>
                                    </p:anim>
                                    <p:anim calcmode="lin" valueType="num">
                                      <p:cBhvr>
                                        <p:cTn id="80" dur="1000" fill="hold"/>
                                        <p:tgtEl>
                                          <p:spTgt spid="21"/>
                                        </p:tgtEl>
                                        <p:attrNameLst>
                                          <p:attrName>style.rotation</p:attrName>
                                        </p:attrNameLst>
                                      </p:cBhvr>
                                      <p:tavLst>
                                        <p:tav tm="0">
                                          <p:val>
                                            <p:fltVal val="360"/>
                                          </p:val>
                                        </p:tav>
                                        <p:tav tm="100000">
                                          <p:val>
                                            <p:fltVal val="0"/>
                                          </p:val>
                                        </p:tav>
                                      </p:tavLst>
                                    </p:anim>
                                    <p:animEffect transition="in" filter="fade">
                                      <p:cBhvr>
                                        <p:cTn id="81" dur="1000"/>
                                        <p:tgtEl>
                                          <p:spTgt spid="21"/>
                                        </p:tgtEl>
                                      </p:cBhvr>
                                    </p:animEffect>
                                  </p:childTnLst>
                                </p:cTn>
                              </p:par>
                              <p:par>
                                <p:cTn id="82" presetID="49" presetClass="entr" presetSubtype="0" decel="100000" fill="hold" grpId="1" nodeType="with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p:cTn id="84" dur="1000" fill="hold"/>
                                        <p:tgtEl>
                                          <p:spTgt spid="17"/>
                                        </p:tgtEl>
                                        <p:attrNameLst>
                                          <p:attrName>ppt_w</p:attrName>
                                        </p:attrNameLst>
                                      </p:cBhvr>
                                      <p:tavLst>
                                        <p:tav tm="0">
                                          <p:val>
                                            <p:fltVal val="0"/>
                                          </p:val>
                                        </p:tav>
                                        <p:tav tm="100000">
                                          <p:val>
                                            <p:strVal val="#ppt_w"/>
                                          </p:val>
                                        </p:tav>
                                      </p:tavLst>
                                    </p:anim>
                                    <p:anim calcmode="lin" valueType="num">
                                      <p:cBhvr>
                                        <p:cTn id="85" dur="1000" fill="hold"/>
                                        <p:tgtEl>
                                          <p:spTgt spid="17"/>
                                        </p:tgtEl>
                                        <p:attrNameLst>
                                          <p:attrName>ppt_h</p:attrName>
                                        </p:attrNameLst>
                                      </p:cBhvr>
                                      <p:tavLst>
                                        <p:tav tm="0">
                                          <p:val>
                                            <p:fltVal val="0"/>
                                          </p:val>
                                        </p:tav>
                                        <p:tav tm="100000">
                                          <p:val>
                                            <p:strVal val="#ppt_h"/>
                                          </p:val>
                                        </p:tav>
                                      </p:tavLst>
                                    </p:anim>
                                    <p:anim calcmode="lin" valueType="num">
                                      <p:cBhvr>
                                        <p:cTn id="86" dur="1000" fill="hold"/>
                                        <p:tgtEl>
                                          <p:spTgt spid="17"/>
                                        </p:tgtEl>
                                        <p:attrNameLst>
                                          <p:attrName>style.rotation</p:attrName>
                                        </p:attrNameLst>
                                      </p:cBhvr>
                                      <p:tavLst>
                                        <p:tav tm="0">
                                          <p:val>
                                            <p:fltVal val="360"/>
                                          </p:val>
                                        </p:tav>
                                        <p:tav tm="100000">
                                          <p:val>
                                            <p:fltVal val="0"/>
                                          </p:val>
                                        </p:tav>
                                      </p:tavLst>
                                    </p:anim>
                                    <p:animEffect transition="in" filter="fade">
                                      <p:cBhvr>
                                        <p:cTn id="87" dur="1000"/>
                                        <p:tgtEl>
                                          <p:spTgt spid="17"/>
                                        </p:tgtEl>
                                      </p:cBhvr>
                                    </p:animEffect>
                                  </p:childTnLst>
                                </p:cTn>
                              </p:par>
                              <p:par>
                                <p:cTn id="88" presetID="49" presetClass="entr" presetSubtype="0" decel="100000" fill="hold" grpId="1" nodeType="withEffect">
                                  <p:stCondLst>
                                    <p:cond delay="0"/>
                                  </p:stCondLst>
                                  <p:childTnLst>
                                    <p:set>
                                      <p:cBhvr>
                                        <p:cTn id="89" dur="1" fill="hold">
                                          <p:stCondLst>
                                            <p:cond delay="0"/>
                                          </p:stCondLst>
                                        </p:cTn>
                                        <p:tgtEl>
                                          <p:spTgt spid="16"/>
                                        </p:tgtEl>
                                        <p:attrNameLst>
                                          <p:attrName>style.visibility</p:attrName>
                                        </p:attrNameLst>
                                      </p:cBhvr>
                                      <p:to>
                                        <p:strVal val="visible"/>
                                      </p:to>
                                    </p:set>
                                    <p:anim calcmode="lin" valueType="num">
                                      <p:cBhvr>
                                        <p:cTn id="90" dur="1000" fill="hold"/>
                                        <p:tgtEl>
                                          <p:spTgt spid="16"/>
                                        </p:tgtEl>
                                        <p:attrNameLst>
                                          <p:attrName>ppt_w</p:attrName>
                                        </p:attrNameLst>
                                      </p:cBhvr>
                                      <p:tavLst>
                                        <p:tav tm="0">
                                          <p:val>
                                            <p:fltVal val="0"/>
                                          </p:val>
                                        </p:tav>
                                        <p:tav tm="100000">
                                          <p:val>
                                            <p:strVal val="#ppt_w"/>
                                          </p:val>
                                        </p:tav>
                                      </p:tavLst>
                                    </p:anim>
                                    <p:anim calcmode="lin" valueType="num">
                                      <p:cBhvr>
                                        <p:cTn id="91" dur="1000" fill="hold"/>
                                        <p:tgtEl>
                                          <p:spTgt spid="16"/>
                                        </p:tgtEl>
                                        <p:attrNameLst>
                                          <p:attrName>ppt_h</p:attrName>
                                        </p:attrNameLst>
                                      </p:cBhvr>
                                      <p:tavLst>
                                        <p:tav tm="0">
                                          <p:val>
                                            <p:fltVal val="0"/>
                                          </p:val>
                                        </p:tav>
                                        <p:tav tm="100000">
                                          <p:val>
                                            <p:strVal val="#ppt_h"/>
                                          </p:val>
                                        </p:tav>
                                      </p:tavLst>
                                    </p:anim>
                                    <p:anim calcmode="lin" valueType="num">
                                      <p:cBhvr>
                                        <p:cTn id="92" dur="1000" fill="hold"/>
                                        <p:tgtEl>
                                          <p:spTgt spid="16"/>
                                        </p:tgtEl>
                                        <p:attrNameLst>
                                          <p:attrName>style.rotation</p:attrName>
                                        </p:attrNameLst>
                                      </p:cBhvr>
                                      <p:tavLst>
                                        <p:tav tm="0">
                                          <p:val>
                                            <p:fltVal val="360"/>
                                          </p:val>
                                        </p:tav>
                                        <p:tav tm="100000">
                                          <p:val>
                                            <p:fltVal val="0"/>
                                          </p:val>
                                        </p:tav>
                                      </p:tavLst>
                                    </p:anim>
                                    <p:animEffect transition="in" filter="fade">
                                      <p:cBhvr>
                                        <p:cTn id="93" dur="1000"/>
                                        <p:tgtEl>
                                          <p:spTgt spid="16"/>
                                        </p:tgtEl>
                                      </p:cBhvr>
                                    </p:animEffect>
                                  </p:childTnLst>
                                </p:cTn>
                              </p:par>
                            </p:childTnLst>
                          </p:cTn>
                        </p:par>
                        <p:par>
                          <p:cTn id="94" fill="hold">
                            <p:stCondLst>
                              <p:cond delay="2800"/>
                            </p:stCondLst>
                            <p:childTnLst>
                              <p:par>
                                <p:cTn id="95" presetID="22" presetClass="entr" presetSubtype="2" fill="hold" grpId="0" nodeType="afterEffect">
                                  <p:stCondLst>
                                    <p:cond delay="0"/>
                                  </p:stCondLst>
                                  <p:childTnLst>
                                    <p:set>
                                      <p:cBhvr>
                                        <p:cTn id="96" dur="1" fill="hold">
                                          <p:stCondLst>
                                            <p:cond delay="0"/>
                                          </p:stCondLst>
                                        </p:cTn>
                                        <p:tgtEl>
                                          <p:spTgt spid="42">
                                            <p:txEl>
                                              <p:pRg st="0" end="0"/>
                                            </p:txEl>
                                          </p:spTgt>
                                        </p:tgtEl>
                                        <p:attrNameLst>
                                          <p:attrName>style.visibility</p:attrName>
                                        </p:attrNameLst>
                                      </p:cBhvr>
                                      <p:to>
                                        <p:strVal val="visible"/>
                                      </p:to>
                                    </p:set>
                                    <p:animEffect transition="in" filter="wipe(right)">
                                      <p:cBhvr>
                                        <p:cTn id="97" dur="500"/>
                                        <p:tgtEl>
                                          <p:spTgt spid="42">
                                            <p:txEl>
                                              <p:pRg st="0" end="0"/>
                                            </p:txEl>
                                          </p:spTgt>
                                        </p:tgtEl>
                                      </p:cBhvr>
                                    </p:animEffect>
                                  </p:childTnLst>
                                </p:cTn>
                              </p:par>
                            </p:childTnLst>
                          </p:cTn>
                        </p:par>
                        <p:par>
                          <p:cTn id="98" fill="hold">
                            <p:stCondLst>
                              <p:cond delay="3300"/>
                            </p:stCondLst>
                            <p:childTnLst>
                              <p:par>
                                <p:cTn id="99" presetID="10" presetClass="entr" presetSubtype="0" fill="hold" grpId="0" nodeType="afterEffect">
                                  <p:stCondLst>
                                    <p:cond delay="0"/>
                                  </p:stCondLst>
                                  <p:childTnLst>
                                    <p:set>
                                      <p:cBhvr>
                                        <p:cTn id="100" dur="1" fill="hold">
                                          <p:stCondLst>
                                            <p:cond delay="0"/>
                                          </p:stCondLst>
                                        </p:cTn>
                                        <p:tgtEl>
                                          <p:spTgt spid="41">
                                            <p:txEl>
                                              <p:pRg st="0" end="0"/>
                                            </p:txEl>
                                          </p:spTgt>
                                        </p:tgtEl>
                                        <p:attrNameLst>
                                          <p:attrName>style.visibility</p:attrName>
                                        </p:attrNameLst>
                                      </p:cBhvr>
                                      <p:to>
                                        <p:strVal val="visible"/>
                                      </p:to>
                                    </p:set>
                                    <p:animEffect transition="in" filter="fade">
                                      <p:cBhvr>
                                        <p:cTn id="101" dur="500"/>
                                        <p:tgtEl>
                                          <p:spTgt spid="41">
                                            <p:txEl>
                                              <p:pRg st="0" end="0"/>
                                            </p:txEl>
                                          </p:spTgt>
                                        </p:tgtEl>
                                      </p:cBhvr>
                                    </p:animEffect>
                                  </p:childTnLst>
                                </p:cTn>
                              </p:par>
                            </p:childTnLst>
                          </p:cTn>
                        </p:par>
                        <p:par>
                          <p:cTn id="102" fill="hold">
                            <p:stCondLst>
                              <p:cond delay="3800"/>
                            </p:stCondLst>
                            <p:childTnLst>
                              <p:par>
                                <p:cTn id="103" presetID="22" presetClass="entr" presetSubtype="8" fill="hold" grpId="0" nodeType="afterEffect">
                                  <p:stCondLst>
                                    <p:cond delay="250"/>
                                  </p:stCondLst>
                                  <p:childTnLst>
                                    <p:set>
                                      <p:cBhvr>
                                        <p:cTn id="104" dur="1" fill="hold">
                                          <p:stCondLst>
                                            <p:cond delay="0"/>
                                          </p:stCondLst>
                                        </p:cTn>
                                        <p:tgtEl>
                                          <p:spTgt spid="30">
                                            <p:txEl>
                                              <p:pRg st="0" end="0"/>
                                            </p:txEl>
                                          </p:spTgt>
                                        </p:tgtEl>
                                        <p:attrNameLst>
                                          <p:attrName>style.visibility</p:attrName>
                                        </p:attrNameLst>
                                      </p:cBhvr>
                                      <p:to>
                                        <p:strVal val="visible"/>
                                      </p:to>
                                    </p:set>
                                    <p:animEffect transition="in" filter="wipe(left)">
                                      <p:cBhvr>
                                        <p:cTn id="105" dur="500"/>
                                        <p:tgtEl>
                                          <p:spTgt spid="30">
                                            <p:txEl>
                                              <p:pRg st="0" end="0"/>
                                            </p:txEl>
                                          </p:spTgt>
                                        </p:tgtEl>
                                      </p:cBhvr>
                                    </p:animEffect>
                                  </p:childTnLst>
                                </p:cTn>
                              </p:par>
                            </p:childTnLst>
                          </p:cTn>
                        </p:par>
                        <p:par>
                          <p:cTn id="106" fill="hold">
                            <p:stCondLst>
                              <p:cond delay="4550"/>
                            </p:stCondLst>
                            <p:childTnLst>
                              <p:par>
                                <p:cTn id="107" presetID="10" presetClass="entr" presetSubtype="0" fill="hold" grpId="0" nodeType="afterEffect">
                                  <p:stCondLst>
                                    <p:cond delay="0"/>
                                  </p:stCondLst>
                                  <p:childTnLst>
                                    <p:set>
                                      <p:cBhvr>
                                        <p:cTn id="108" dur="1" fill="hold">
                                          <p:stCondLst>
                                            <p:cond delay="0"/>
                                          </p:stCondLst>
                                        </p:cTn>
                                        <p:tgtEl>
                                          <p:spTgt spid="29">
                                            <p:txEl>
                                              <p:pRg st="0" end="0"/>
                                            </p:txEl>
                                          </p:spTgt>
                                        </p:tgtEl>
                                        <p:attrNameLst>
                                          <p:attrName>style.visibility</p:attrName>
                                        </p:attrNameLst>
                                      </p:cBhvr>
                                      <p:to>
                                        <p:strVal val="visible"/>
                                      </p:to>
                                    </p:set>
                                    <p:animEffect transition="in" filter="fade">
                                      <p:cBhvr>
                                        <p:cTn id="109" dur="500"/>
                                        <p:tgtEl>
                                          <p:spTgt spid="29">
                                            <p:txEl>
                                              <p:pRg st="0" end="0"/>
                                            </p:txEl>
                                          </p:spTgt>
                                        </p:tgtEl>
                                      </p:cBhvr>
                                    </p:animEffect>
                                  </p:childTnLst>
                                </p:cTn>
                              </p:par>
                            </p:childTnLst>
                          </p:cTn>
                        </p:par>
                        <p:par>
                          <p:cTn id="110" fill="hold">
                            <p:stCondLst>
                              <p:cond delay="5050"/>
                            </p:stCondLst>
                            <p:childTnLst>
                              <p:par>
                                <p:cTn id="111" presetID="22" presetClass="entr" presetSubtype="2" fill="hold" grpId="0" nodeType="afterEffect">
                                  <p:stCondLst>
                                    <p:cond delay="0"/>
                                  </p:stCondLst>
                                  <p:childTnLst>
                                    <p:set>
                                      <p:cBhvr>
                                        <p:cTn id="112" dur="1" fill="hold">
                                          <p:stCondLst>
                                            <p:cond delay="0"/>
                                          </p:stCondLst>
                                        </p:cTn>
                                        <p:tgtEl>
                                          <p:spTgt spid="39">
                                            <p:txEl>
                                              <p:pRg st="0" end="0"/>
                                            </p:txEl>
                                          </p:spTgt>
                                        </p:tgtEl>
                                        <p:attrNameLst>
                                          <p:attrName>style.visibility</p:attrName>
                                        </p:attrNameLst>
                                      </p:cBhvr>
                                      <p:to>
                                        <p:strVal val="visible"/>
                                      </p:to>
                                    </p:set>
                                    <p:animEffect transition="in" filter="wipe(right)">
                                      <p:cBhvr>
                                        <p:cTn id="113" dur="500"/>
                                        <p:tgtEl>
                                          <p:spTgt spid="39">
                                            <p:txEl>
                                              <p:pRg st="0" end="0"/>
                                            </p:txEl>
                                          </p:spTgt>
                                        </p:tgtEl>
                                      </p:cBhvr>
                                    </p:animEffect>
                                  </p:childTnLst>
                                </p:cTn>
                              </p:par>
                            </p:childTnLst>
                          </p:cTn>
                        </p:par>
                        <p:par>
                          <p:cTn id="114" fill="hold">
                            <p:stCondLst>
                              <p:cond delay="5550"/>
                            </p:stCondLst>
                            <p:childTnLst>
                              <p:par>
                                <p:cTn id="115" presetID="10" presetClass="entr" presetSubtype="0" fill="hold" grpId="0" nodeType="afterEffect">
                                  <p:stCondLst>
                                    <p:cond delay="0"/>
                                  </p:stCondLst>
                                  <p:childTnLst>
                                    <p:set>
                                      <p:cBhvr>
                                        <p:cTn id="116" dur="1" fill="hold">
                                          <p:stCondLst>
                                            <p:cond delay="0"/>
                                          </p:stCondLst>
                                        </p:cTn>
                                        <p:tgtEl>
                                          <p:spTgt spid="38">
                                            <p:txEl>
                                              <p:pRg st="0" end="0"/>
                                            </p:txEl>
                                          </p:spTgt>
                                        </p:tgtEl>
                                        <p:attrNameLst>
                                          <p:attrName>style.visibility</p:attrName>
                                        </p:attrNameLst>
                                      </p:cBhvr>
                                      <p:to>
                                        <p:strVal val="visible"/>
                                      </p:to>
                                    </p:set>
                                    <p:animEffect transition="in" filter="fade">
                                      <p:cBhvr>
                                        <p:cTn id="117" dur="500"/>
                                        <p:tgtEl>
                                          <p:spTgt spid="38">
                                            <p:txEl>
                                              <p:pRg st="0" end="0"/>
                                            </p:txEl>
                                          </p:spTgt>
                                        </p:tgtEl>
                                      </p:cBhvr>
                                    </p:animEffect>
                                  </p:childTnLst>
                                </p:cTn>
                              </p:par>
                            </p:childTnLst>
                          </p:cTn>
                        </p:par>
                        <p:par>
                          <p:cTn id="118" fill="hold">
                            <p:stCondLst>
                              <p:cond delay="6050"/>
                            </p:stCondLst>
                            <p:childTnLst>
                              <p:par>
                                <p:cTn id="119" presetID="22" presetClass="entr" presetSubtype="8" fill="hold" grpId="0" nodeType="afterEffect">
                                  <p:stCondLst>
                                    <p:cond delay="0"/>
                                  </p:stCondLst>
                                  <p:childTnLst>
                                    <p:set>
                                      <p:cBhvr>
                                        <p:cTn id="120" dur="1" fill="hold">
                                          <p:stCondLst>
                                            <p:cond delay="0"/>
                                          </p:stCondLst>
                                        </p:cTn>
                                        <p:tgtEl>
                                          <p:spTgt spid="35">
                                            <p:txEl>
                                              <p:pRg st="0" end="0"/>
                                            </p:txEl>
                                          </p:spTgt>
                                        </p:tgtEl>
                                        <p:attrNameLst>
                                          <p:attrName>style.visibility</p:attrName>
                                        </p:attrNameLst>
                                      </p:cBhvr>
                                      <p:to>
                                        <p:strVal val="visible"/>
                                      </p:to>
                                    </p:set>
                                    <p:animEffect transition="in" filter="wipe(left)">
                                      <p:cBhvr>
                                        <p:cTn id="121" dur="500"/>
                                        <p:tgtEl>
                                          <p:spTgt spid="35">
                                            <p:txEl>
                                              <p:pRg st="0" end="0"/>
                                            </p:txEl>
                                          </p:spTgt>
                                        </p:tgtEl>
                                      </p:cBhvr>
                                    </p:animEffect>
                                  </p:childTnLst>
                                </p:cTn>
                              </p:par>
                            </p:childTnLst>
                          </p:cTn>
                        </p:par>
                        <p:par>
                          <p:cTn id="122" fill="hold">
                            <p:stCondLst>
                              <p:cond delay="6550"/>
                            </p:stCondLst>
                            <p:childTnLst>
                              <p:par>
                                <p:cTn id="123" presetID="10" presetClass="entr" presetSubtype="0" fill="hold" grpId="0" nodeType="afterEffect">
                                  <p:stCondLst>
                                    <p:cond delay="0"/>
                                  </p:stCondLst>
                                  <p:childTnLst>
                                    <p:set>
                                      <p:cBhvr>
                                        <p:cTn id="124" dur="1" fill="hold">
                                          <p:stCondLst>
                                            <p:cond delay="0"/>
                                          </p:stCondLst>
                                        </p:cTn>
                                        <p:tgtEl>
                                          <p:spTgt spid="34">
                                            <p:txEl>
                                              <p:pRg st="0" end="0"/>
                                            </p:txEl>
                                          </p:spTgt>
                                        </p:tgtEl>
                                        <p:attrNameLst>
                                          <p:attrName>style.visibility</p:attrName>
                                        </p:attrNameLst>
                                      </p:cBhvr>
                                      <p:to>
                                        <p:strVal val="visible"/>
                                      </p:to>
                                    </p:set>
                                    <p:animEffect transition="in" filter="fade">
                                      <p:cBhvr>
                                        <p:cTn id="125"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1" grpId="0" animBg="1"/>
      <p:bldP spid="21" grpId="1" animBg="1"/>
      <p:bldP spid="17" grpId="0" animBg="1"/>
      <p:bldP spid="17" grpId="1" animBg="1"/>
      <p:bldP spid="16" grpId="0" animBg="1"/>
      <p:bldP spid="16" grpId="1" animBg="1"/>
      <p:bldP spid="28" grpId="0" build="p">
        <p:tmplLst>
          <p:tmpl lvl="1">
            <p:tnLst>
              <p:par>
                <p:cTn presetID="2" presetClass="entr" presetSubtype="12" decel="10000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000" fill="hold"/>
                        <p:tgtEl>
                          <p:spTgt spid="28"/>
                        </p:tgtEl>
                        <p:attrNameLst>
                          <p:attrName>ppt_x</p:attrName>
                        </p:attrNameLst>
                      </p:cBhvr>
                      <p:tavLst>
                        <p:tav tm="0">
                          <p:val>
                            <p:strVal val="0-#ppt_w/2"/>
                          </p:val>
                        </p:tav>
                        <p:tav tm="100000">
                          <p:val>
                            <p:strVal val="#ppt_x"/>
                          </p:val>
                        </p:tav>
                      </p:tavLst>
                    </p:anim>
                    <p:anim calcmode="lin" valueType="num">
                      <p:cBhvr additive="base">
                        <p:cTn dur="1000" fill="hold"/>
                        <p:tgtEl>
                          <p:spTgt spid="28"/>
                        </p:tgtEl>
                        <p:attrNameLst>
                          <p:attrName>ppt_y</p:attrName>
                        </p:attrNameLst>
                      </p:cBhvr>
                      <p:tavLst>
                        <p:tav tm="0">
                          <p:val>
                            <p:strVal val="1+#ppt_h/2"/>
                          </p:val>
                        </p:tav>
                        <p:tav tm="100000">
                          <p:val>
                            <p:strVal val="#ppt_y"/>
                          </p:val>
                        </p:tav>
                      </p:tavLst>
                    </p:anim>
                  </p:childTnLst>
                </p:cTn>
              </p:par>
            </p:tnLst>
          </p:tmpl>
        </p:tmplLst>
      </p:bldP>
      <p:bldP spid="28" grpId="1" build="p">
        <p:tmplLst>
          <p:tmpl lvl="1">
            <p:tnLst>
              <p:par>
                <p:cTn presetID="49" presetClass="entr" presetSubtype="0" decel="10000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1000" fill="hold"/>
                        <p:tgtEl>
                          <p:spTgt spid="28"/>
                        </p:tgtEl>
                        <p:attrNameLst>
                          <p:attrName>ppt_w</p:attrName>
                        </p:attrNameLst>
                      </p:cBhvr>
                      <p:tavLst>
                        <p:tav tm="0">
                          <p:val>
                            <p:fltVal val="0"/>
                          </p:val>
                        </p:tav>
                        <p:tav tm="100000">
                          <p:val>
                            <p:strVal val="#ppt_w"/>
                          </p:val>
                        </p:tav>
                      </p:tavLst>
                    </p:anim>
                    <p:anim calcmode="lin" valueType="num">
                      <p:cBhvr>
                        <p:cTn dur="1000" fill="hold"/>
                        <p:tgtEl>
                          <p:spTgt spid="28"/>
                        </p:tgtEl>
                        <p:attrNameLst>
                          <p:attrName>ppt_h</p:attrName>
                        </p:attrNameLst>
                      </p:cBhvr>
                      <p:tavLst>
                        <p:tav tm="0">
                          <p:val>
                            <p:fltVal val="0"/>
                          </p:val>
                        </p:tav>
                        <p:tav tm="100000">
                          <p:val>
                            <p:strVal val="#ppt_h"/>
                          </p:val>
                        </p:tav>
                      </p:tavLst>
                    </p:anim>
                    <p:anim calcmode="lin" valueType="num">
                      <p:cBhvr>
                        <p:cTn dur="1000" fill="hold"/>
                        <p:tgtEl>
                          <p:spTgt spid="28"/>
                        </p:tgtEl>
                        <p:attrNameLst>
                          <p:attrName>style.rotation</p:attrName>
                        </p:attrNameLst>
                      </p:cBhvr>
                      <p:tavLst>
                        <p:tav tm="0">
                          <p:val>
                            <p:fltVal val="360"/>
                          </p:val>
                        </p:tav>
                        <p:tav tm="100000">
                          <p:val>
                            <p:fltVal val="0"/>
                          </p:val>
                        </p:tav>
                      </p:tavLst>
                    </p:anim>
                    <p:animEffect transition="in" filter="fade">
                      <p:cBhvr>
                        <p:cTn dur="1000"/>
                        <p:tgtEl>
                          <p:spTgt spid="28"/>
                        </p:tgtEl>
                      </p:cBhvr>
                    </p:animEffect>
                  </p:childTnLst>
                </p:cTn>
              </p:par>
            </p:tnLst>
          </p:tmpl>
        </p:tmplLst>
      </p:bldP>
      <p:bldP spid="29" grpId="0" build="p">
        <p:tmplLst>
          <p:tmpl lvl="1">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22" presetClass="entr" presetSubtype="8"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3" grpId="0" build="p">
        <p:tmplLst>
          <p:tmpl lvl="1">
            <p:tnLst>
              <p:par>
                <p:cTn presetID="2" presetClass="entr" presetSubtype="9"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1000" fill="hold"/>
                        <p:tgtEl>
                          <p:spTgt spid="33"/>
                        </p:tgtEl>
                        <p:attrNameLst>
                          <p:attrName>ppt_x</p:attrName>
                        </p:attrNameLst>
                      </p:cBhvr>
                      <p:tavLst>
                        <p:tav tm="0">
                          <p:val>
                            <p:strVal val="0-#ppt_w/2"/>
                          </p:val>
                        </p:tav>
                        <p:tav tm="100000">
                          <p:val>
                            <p:strVal val="#ppt_x"/>
                          </p:val>
                        </p:tav>
                      </p:tavLst>
                    </p:anim>
                    <p:anim calcmode="lin" valueType="num">
                      <p:cBhvr additive="base">
                        <p:cTn dur="1000" fill="hold"/>
                        <p:tgtEl>
                          <p:spTgt spid="33"/>
                        </p:tgtEl>
                        <p:attrNameLst>
                          <p:attrName>ppt_y</p:attrName>
                        </p:attrNameLst>
                      </p:cBhvr>
                      <p:tavLst>
                        <p:tav tm="0">
                          <p:val>
                            <p:strVal val="0-#ppt_h/2"/>
                          </p:val>
                        </p:tav>
                        <p:tav tm="100000">
                          <p:val>
                            <p:strVal val="#ppt_y"/>
                          </p:val>
                        </p:tav>
                      </p:tavLst>
                    </p:anim>
                  </p:childTnLst>
                </p:cTn>
              </p:par>
            </p:tnLst>
          </p:tmpl>
        </p:tmplLst>
      </p:bldP>
      <p:bldP spid="33" grpId="1" build="p">
        <p:tmplLst>
          <p:tmpl lvl="1">
            <p:tnLst>
              <p:par>
                <p:cTn presetID="49" presetClass="entr" presetSubtype="0"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1000" fill="hold"/>
                        <p:tgtEl>
                          <p:spTgt spid="33"/>
                        </p:tgtEl>
                        <p:attrNameLst>
                          <p:attrName>ppt_w</p:attrName>
                        </p:attrNameLst>
                      </p:cBhvr>
                      <p:tavLst>
                        <p:tav tm="0">
                          <p:val>
                            <p:fltVal val="0"/>
                          </p:val>
                        </p:tav>
                        <p:tav tm="100000">
                          <p:val>
                            <p:strVal val="#ppt_w"/>
                          </p:val>
                        </p:tav>
                      </p:tavLst>
                    </p:anim>
                    <p:anim calcmode="lin" valueType="num">
                      <p:cBhvr>
                        <p:cTn dur="1000" fill="hold"/>
                        <p:tgtEl>
                          <p:spTgt spid="33"/>
                        </p:tgtEl>
                        <p:attrNameLst>
                          <p:attrName>ppt_h</p:attrName>
                        </p:attrNameLst>
                      </p:cBhvr>
                      <p:tavLst>
                        <p:tav tm="0">
                          <p:val>
                            <p:fltVal val="0"/>
                          </p:val>
                        </p:tav>
                        <p:tav tm="100000">
                          <p:val>
                            <p:strVal val="#ppt_h"/>
                          </p:val>
                        </p:tav>
                      </p:tavLst>
                    </p:anim>
                    <p:anim calcmode="lin" valueType="num">
                      <p:cBhvr>
                        <p:cTn dur="1000" fill="hold"/>
                        <p:tgtEl>
                          <p:spTgt spid="33"/>
                        </p:tgtEl>
                        <p:attrNameLst>
                          <p:attrName>style.rotation</p:attrName>
                        </p:attrNameLst>
                      </p:cBhvr>
                      <p:tavLst>
                        <p:tav tm="0">
                          <p:val>
                            <p:fltVal val="360"/>
                          </p:val>
                        </p:tav>
                        <p:tav tm="100000">
                          <p:val>
                            <p:fltVal val="0"/>
                          </p:val>
                        </p:tav>
                      </p:tavLst>
                    </p:anim>
                    <p:animEffect transition="in" filter="fade">
                      <p:cBhvr>
                        <p:cTn dur="1000"/>
                        <p:tgtEl>
                          <p:spTgt spid="33"/>
                        </p:tgtEl>
                      </p:cBhvr>
                    </p:animEffect>
                  </p:childTnLst>
                </p:cTn>
              </p:par>
            </p:tnLst>
          </p:tmpl>
        </p:tmplLst>
      </p:bldP>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7" grpId="0" build="p">
        <p:tmplLst>
          <p:tmpl lvl="1">
            <p:tnLst>
              <p:par>
                <p:cTn presetID="2" presetClass="entr" presetSubtype="3"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1000" fill="hold"/>
                        <p:tgtEl>
                          <p:spTgt spid="37"/>
                        </p:tgtEl>
                        <p:attrNameLst>
                          <p:attrName>ppt_x</p:attrName>
                        </p:attrNameLst>
                      </p:cBhvr>
                      <p:tavLst>
                        <p:tav tm="0">
                          <p:val>
                            <p:strVal val="1+#ppt_w/2"/>
                          </p:val>
                        </p:tav>
                        <p:tav tm="100000">
                          <p:val>
                            <p:strVal val="#ppt_x"/>
                          </p:val>
                        </p:tav>
                      </p:tavLst>
                    </p:anim>
                    <p:anim calcmode="lin" valueType="num">
                      <p:cBhvr additive="base">
                        <p:cTn dur="1000" fill="hold"/>
                        <p:tgtEl>
                          <p:spTgt spid="37"/>
                        </p:tgtEl>
                        <p:attrNameLst>
                          <p:attrName>ppt_y</p:attrName>
                        </p:attrNameLst>
                      </p:cBhvr>
                      <p:tavLst>
                        <p:tav tm="0">
                          <p:val>
                            <p:strVal val="0-#ppt_h/2"/>
                          </p:val>
                        </p:tav>
                        <p:tav tm="100000">
                          <p:val>
                            <p:strVal val="#ppt_y"/>
                          </p:val>
                        </p:tav>
                      </p:tavLst>
                    </p:anim>
                  </p:childTnLst>
                </p:cTn>
              </p:par>
            </p:tnLst>
          </p:tmpl>
        </p:tmplLst>
      </p:bldP>
      <p:bldP spid="37" grpId="1" build="p">
        <p:tmplLst>
          <p:tmpl lvl="1">
            <p:tnLst>
              <p:par>
                <p:cTn presetID="49" presetClass="entr" presetSubtype="0"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p:cTn dur="1000" fill="hold"/>
                        <p:tgtEl>
                          <p:spTgt spid="37"/>
                        </p:tgtEl>
                        <p:attrNameLst>
                          <p:attrName>ppt_w</p:attrName>
                        </p:attrNameLst>
                      </p:cBhvr>
                      <p:tavLst>
                        <p:tav tm="0">
                          <p:val>
                            <p:fltVal val="0"/>
                          </p:val>
                        </p:tav>
                        <p:tav tm="100000">
                          <p:val>
                            <p:strVal val="#ppt_w"/>
                          </p:val>
                        </p:tav>
                      </p:tavLst>
                    </p:anim>
                    <p:anim calcmode="lin" valueType="num">
                      <p:cBhvr>
                        <p:cTn dur="1000" fill="hold"/>
                        <p:tgtEl>
                          <p:spTgt spid="37"/>
                        </p:tgtEl>
                        <p:attrNameLst>
                          <p:attrName>ppt_h</p:attrName>
                        </p:attrNameLst>
                      </p:cBhvr>
                      <p:tavLst>
                        <p:tav tm="0">
                          <p:val>
                            <p:fltVal val="0"/>
                          </p:val>
                        </p:tav>
                        <p:tav tm="100000">
                          <p:val>
                            <p:strVal val="#ppt_h"/>
                          </p:val>
                        </p:tav>
                      </p:tavLst>
                    </p:anim>
                    <p:anim calcmode="lin" valueType="num">
                      <p:cBhvr>
                        <p:cTn dur="1000" fill="hold"/>
                        <p:tgtEl>
                          <p:spTgt spid="37"/>
                        </p:tgtEl>
                        <p:attrNameLst>
                          <p:attrName>style.rotation</p:attrName>
                        </p:attrNameLst>
                      </p:cBhvr>
                      <p:tavLst>
                        <p:tav tm="0">
                          <p:val>
                            <p:fltVal val="360"/>
                          </p:val>
                        </p:tav>
                        <p:tav tm="100000">
                          <p:val>
                            <p:fltVal val="0"/>
                          </p:val>
                        </p:tav>
                      </p:tavLst>
                    </p:anim>
                    <p:animEffect transition="in" filter="fade">
                      <p:cBhvr>
                        <p:cTn dur="1000"/>
                        <p:tgtEl>
                          <p:spTgt spid="37"/>
                        </p:tgtEl>
                      </p:cBhvr>
                    </p:animEffect>
                  </p:childTnLst>
                </p:cTn>
              </p:par>
            </p:tnLst>
          </p:tmpl>
        </p:tmplLst>
      </p:bldP>
      <p:bldP spid="38" grpId="0" build="p">
        <p:tmplLst>
          <p:tmpl lvl="1">
            <p:tnLst>
              <p:par>
                <p:cTn presetID="10" presetClass="entr" presetSubtype="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build="p">
        <p:tmplLst>
          <p:tmpl lvl="1">
            <p:tnLst>
              <p:par>
                <p:cTn presetID="22" presetClass="entr" presetSubtype="2"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wipe(right)">
                      <p:cBhvr>
                        <p:cTn dur="500"/>
                        <p:tgtEl>
                          <p:spTgt spid="39"/>
                        </p:tgtEl>
                      </p:cBhvr>
                    </p:animEffect>
                  </p:childTnLst>
                </p:cTn>
              </p:par>
            </p:tnLst>
          </p:tmpl>
        </p:tmplLst>
      </p:bldP>
      <p:bldP spid="40" grpId="0" build="p">
        <p:tmplLst>
          <p:tmpl lvl="1">
            <p:tnLst>
              <p:par>
                <p:cTn presetID="2" presetClass="entr" presetSubtype="6" decel="10000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1000" fill="hold"/>
                        <p:tgtEl>
                          <p:spTgt spid="40"/>
                        </p:tgtEl>
                        <p:attrNameLst>
                          <p:attrName>ppt_x</p:attrName>
                        </p:attrNameLst>
                      </p:cBhvr>
                      <p:tavLst>
                        <p:tav tm="0">
                          <p:val>
                            <p:strVal val="1+#ppt_w/2"/>
                          </p:val>
                        </p:tav>
                        <p:tav tm="100000">
                          <p:val>
                            <p:strVal val="#ppt_x"/>
                          </p:val>
                        </p:tav>
                      </p:tavLst>
                    </p:anim>
                    <p:anim calcmode="lin" valueType="num">
                      <p:cBhvr additive="base">
                        <p:cTn dur="1000" fill="hold"/>
                        <p:tgtEl>
                          <p:spTgt spid="40"/>
                        </p:tgtEl>
                        <p:attrNameLst>
                          <p:attrName>ppt_y</p:attrName>
                        </p:attrNameLst>
                      </p:cBhvr>
                      <p:tavLst>
                        <p:tav tm="0">
                          <p:val>
                            <p:strVal val="1+#ppt_h/2"/>
                          </p:val>
                        </p:tav>
                        <p:tav tm="100000">
                          <p:val>
                            <p:strVal val="#ppt_y"/>
                          </p:val>
                        </p:tav>
                      </p:tavLst>
                    </p:anim>
                  </p:childTnLst>
                </p:cTn>
              </p:par>
            </p:tnLst>
          </p:tmpl>
        </p:tmplLst>
      </p:bldP>
      <p:bldP spid="40" grpId="1" build="p">
        <p:tmplLst>
          <p:tmpl lvl="1">
            <p:tnLst>
              <p:par>
                <p:cTn presetID="49" presetClass="entr" presetSubtype="0" decel="10000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1000" fill="hold"/>
                        <p:tgtEl>
                          <p:spTgt spid="40"/>
                        </p:tgtEl>
                        <p:attrNameLst>
                          <p:attrName>ppt_w</p:attrName>
                        </p:attrNameLst>
                      </p:cBhvr>
                      <p:tavLst>
                        <p:tav tm="0">
                          <p:val>
                            <p:fltVal val="0"/>
                          </p:val>
                        </p:tav>
                        <p:tav tm="100000">
                          <p:val>
                            <p:strVal val="#ppt_w"/>
                          </p:val>
                        </p:tav>
                      </p:tavLst>
                    </p:anim>
                    <p:anim calcmode="lin" valueType="num">
                      <p:cBhvr>
                        <p:cTn dur="1000" fill="hold"/>
                        <p:tgtEl>
                          <p:spTgt spid="40"/>
                        </p:tgtEl>
                        <p:attrNameLst>
                          <p:attrName>ppt_h</p:attrName>
                        </p:attrNameLst>
                      </p:cBhvr>
                      <p:tavLst>
                        <p:tav tm="0">
                          <p:val>
                            <p:fltVal val="0"/>
                          </p:val>
                        </p:tav>
                        <p:tav tm="100000">
                          <p:val>
                            <p:strVal val="#ppt_h"/>
                          </p:val>
                        </p:tav>
                      </p:tavLst>
                    </p:anim>
                    <p:anim calcmode="lin" valueType="num">
                      <p:cBhvr>
                        <p:cTn dur="1000" fill="hold"/>
                        <p:tgtEl>
                          <p:spTgt spid="40"/>
                        </p:tgtEl>
                        <p:attrNameLst>
                          <p:attrName>style.rotation</p:attrName>
                        </p:attrNameLst>
                      </p:cBhvr>
                      <p:tavLst>
                        <p:tav tm="0">
                          <p:val>
                            <p:fltVal val="360"/>
                          </p:val>
                        </p:tav>
                        <p:tav tm="100000">
                          <p:val>
                            <p:fltVal val="0"/>
                          </p:val>
                        </p:tav>
                      </p:tavLst>
                    </p:anim>
                    <p:animEffect transition="in" filter="fade">
                      <p:cBhvr>
                        <p:cTn dur="1000"/>
                        <p:tgtEl>
                          <p:spTgt spid="40"/>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22" presetClass="entr" presetSubtype="2"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wipe(right)">
                      <p:cBhvr>
                        <p:cTn dur="500"/>
                        <p:tgtEl>
                          <p:spTgt spid="42"/>
                        </p:tgtEl>
                      </p:cBhvr>
                    </p:animEffect>
                  </p:childTnLst>
                </p:cTn>
              </p:par>
            </p:tnLst>
          </p:tmpl>
        </p:tmplLst>
      </p:bldP>
      <p:bldP spid="43" grpId="0"/>
      <p:bldP spid="44" grpId="0">
        <p:tmplLst>
          <p:tmpl>
            <p:tnLst>
              <p:par>
                <p:cTn presetID="10" presetClass="entr" presetSubtype="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 keyword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7127875" y="1905025"/>
            <a:ext cx="3718316" cy="9061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Text Placeholder 5"/>
          <p:cNvSpPr>
            <a:spLocks noGrp="1"/>
          </p:cNvSpPr>
          <p:nvPr>
            <p:ph type="body" sz="quarter" idx="15" hasCustomPrompt="1"/>
          </p:nvPr>
        </p:nvSpPr>
        <p:spPr>
          <a:xfrm>
            <a:off x="7266012" y="2032417"/>
            <a:ext cx="3432517"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7" name="Rectangle 6"/>
          <p:cNvSpPr/>
          <p:nvPr userDrawn="1"/>
        </p:nvSpPr>
        <p:spPr>
          <a:xfrm>
            <a:off x="7127875" y="3776687"/>
            <a:ext cx="3718316" cy="9061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Text Placeholder 5"/>
          <p:cNvSpPr>
            <a:spLocks noGrp="1"/>
          </p:cNvSpPr>
          <p:nvPr>
            <p:ph type="body" sz="quarter" idx="16" hasCustomPrompt="1"/>
          </p:nvPr>
        </p:nvSpPr>
        <p:spPr>
          <a:xfrm>
            <a:off x="7266012" y="3904079"/>
            <a:ext cx="3432517"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9" name="Rectangle 8"/>
          <p:cNvSpPr/>
          <p:nvPr userDrawn="1"/>
        </p:nvSpPr>
        <p:spPr>
          <a:xfrm>
            <a:off x="7127875" y="5648349"/>
            <a:ext cx="3718316" cy="9061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Text Placeholder 5"/>
          <p:cNvSpPr>
            <a:spLocks noGrp="1"/>
          </p:cNvSpPr>
          <p:nvPr>
            <p:ph type="body" sz="quarter" idx="17" hasCustomPrompt="1"/>
          </p:nvPr>
        </p:nvSpPr>
        <p:spPr>
          <a:xfrm>
            <a:off x="7266012" y="5775741"/>
            <a:ext cx="3432517"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1" name="Rectangle 10"/>
          <p:cNvSpPr/>
          <p:nvPr userDrawn="1"/>
        </p:nvSpPr>
        <p:spPr>
          <a:xfrm>
            <a:off x="7127875" y="7521600"/>
            <a:ext cx="3718316" cy="9061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Text Placeholder 5"/>
          <p:cNvSpPr>
            <a:spLocks noGrp="1"/>
          </p:cNvSpPr>
          <p:nvPr>
            <p:ph type="body" sz="quarter" idx="18" hasCustomPrompt="1"/>
          </p:nvPr>
        </p:nvSpPr>
        <p:spPr>
          <a:xfrm>
            <a:off x="7266012" y="7648992"/>
            <a:ext cx="3432517"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3" name="Text Placeholder 5"/>
          <p:cNvSpPr>
            <a:spLocks noGrp="1"/>
          </p:cNvSpPr>
          <p:nvPr>
            <p:ph type="body" sz="quarter" idx="12" hasCustomPrompt="1"/>
          </p:nvPr>
        </p:nvSpPr>
        <p:spPr>
          <a:xfrm>
            <a:off x="11477576" y="1553624"/>
            <a:ext cx="4867324" cy="1512838"/>
          </a:xfrm>
        </p:spPr>
        <p:txBody>
          <a:bodyPr anchor="ctr"/>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19" hasCustomPrompt="1"/>
          </p:nvPr>
        </p:nvSpPr>
        <p:spPr>
          <a:xfrm>
            <a:off x="11477576" y="3425286"/>
            <a:ext cx="4867324" cy="1512838"/>
          </a:xfrm>
        </p:spPr>
        <p:txBody>
          <a:bodyPr anchor="ctr"/>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5" name="Text Placeholder 5"/>
          <p:cNvSpPr>
            <a:spLocks noGrp="1"/>
          </p:cNvSpPr>
          <p:nvPr>
            <p:ph type="body" sz="quarter" idx="20" hasCustomPrompt="1"/>
          </p:nvPr>
        </p:nvSpPr>
        <p:spPr>
          <a:xfrm>
            <a:off x="11477576" y="5297313"/>
            <a:ext cx="4867324" cy="1512838"/>
          </a:xfrm>
        </p:spPr>
        <p:txBody>
          <a:bodyPr anchor="ctr"/>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1" hasCustomPrompt="1"/>
          </p:nvPr>
        </p:nvSpPr>
        <p:spPr>
          <a:xfrm>
            <a:off x="11477576" y="7169340"/>
            <a:ext cx="4867324" cy="1512838"/>
          </a:xfrm>
        </p:spPr>
        <p:txBody>
          <a:bodyPr anchor="ctr"/>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7" name="Title 1"/>
          <p:cNvSpPr>
            <a:spLocks noGrp="1"/>
          </p:cNvSpPr>
          <p:nvPr>
            <p:ph type="title" hasCustomPrompt="1"/>
          </p:nvPr>
        </p:nvSpPr>
        <p:spPr>
          <a:xfrm>
            <a:off x="1403351" y="3633535"/>
            <a:ext cx="5111750"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350389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2300"/>
                            </p:stCondLst>
                            <p:childTnLst>
                              <p:par>
                                <p:cTn id="17" presetID="10" presetClass="entr" presetSubtype="0"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500"/>
                                        <p:tgtEl>
                                          <p:spTgt spid="13">
                                            <p:txEl>
                                              <p:pRg st="0" end="0"/>
                                            </p:txEl>
                                          </p:spTgt>
                                        </p:tgtEl>
                                      </p:cBhvr>
                                    </p:animEffect>
                                  </p:childTnLst>
                                </p:cTn>
                              </p:par>
                            </p:childTnLst>
                          </p:cTn>
                        </p:par>
                        <p:par>
                          <p:cTn id="20" fill="hold">
                            <p:stCondLst>
                              <p:cond delay="2800"/>
                            </p:stCondLst>
                            <p:childTnLst>
                              <p:par>
                                <p:cTn id="21" presetID="10" presetClass="entr" presetSubtype="0" fill="hold" grpId="0" nodeType="afterEffect">
                                  <p:stCondLst>
                                    <p:cond delay="25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par>
                          <p:cTn id="27" fill="hold">
                            <p:stCondLst>
                              <p:cond delay="3550"/>
                            </p:stCondLst>
                            <p:childTnLst>
                              <p:par>
                                <p:cTn id="28" presetID="10" presetClass="entr" presetSubtype="0" fill="hold" grpId="0" nodeType="after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fade">
                                      <p:cBhvr>
                                        <p:cTn id="30" dur="500"/>
                                        <p:tgtEl>
                                          <p:spTgt spid="14">
                                            <p:txEl>
                                              <p:pRg st="0" end="0"/>
                                            </p:txEl>
                                          </p:spTgt>
                                        </p:tgtEl>
                                      </p:cBhvr>
                                    </p:animEffect>
                                  </p:childTnLst>
                                </p:cTn>
                              </p:par>
                            </p:childTnLst>
                          </p:cTn>
                        </p:par>
                        <p:par>
                          <p:cTn id="31" fill="hold">
                            <p:stCondLst>
                              <p:cond delay="4050"/>
                            </p:stCondLst>
                            <p:childTnLst>
                              <p:par>
                                <p:cTn id="32" presetID="10" presetClass="entr" presetSubtype="0" fill="hold" grpId="0" nodeType="afterEffect">
                                  <p:stCondLst>
                                    <p:cond delay="25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500"/>
                                        <p:tgtEl>
                                          <p:spTgt spid="10">
                                            <p:txEl>
                                              <p:pRg st="0" end="0"/>
                                            </p:txEl>
                                          </p:spTgt>
                                        </p:tgtEl>
                                      </p:cBhvr>
                                    </p:animEffect>
                                  </p:childTnLst>
                                </p:cTn>
                              </p:par>
                            </p:childTnLst>
                          </p:cTn>
                        </p:par>
                        <p:par>
                          <p:cTn id="38" fill="hold">
                            <p:stCondLst>
                              <p:cond delay="4800"/>
                            </p:stCondLst>
                            <p:childTnLst>
                              <p:par>
                                <p:cTn id="39" presetID="10" presetClass="entr" presetSubtype="0" fill="hold" grpId="0" nodeType="after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fade">
                                      <p:cBhvr>
                                        <p:cTn id="41" dur="500"/>
                                        <p:tgtEl>
                                          <p:spTgt spid="15">
                                            <p:txEl>
                                              <p:pRg st="0" end="0"/>
                                            </p:txEl>
                                          </p:spTgt>
                                        </p:tgtEl>
                                      </p:cBhvr>
                                    </p:animEffect>
                                  </p:childTnLst>
                                </p:cTn>
                              </p:par>
                            </p:childTnLst>
                          </p:cTn>
                        </p:par>
                        <p:par>
                          <p:cTn id="42" fill="hold">
                            <p:stCondLst>
                              <p:cond delay="5300"/>
                            </p:stCondLst>
                            <p:childTnLst>
                              <p:par>
                                <p:cTn id="43" presetID="10" presetClass="entr" presetSubtype="0" fill="hold" grpId="0" nodeType="afterEffect">
                                  <p:stCondLst>
                                    <p:cond delay="25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grpId="0" nodeType="withEffect">
                                  <p:stCondLst>
                                    <p:cond delay="250"/>
                                  </p:stCondLst>
                                  <p:childTnLst>
                                    <p:set>
                                      <p:cBhvr>
                                        <p:cTn id="47" dur="1" fill="hold">
                                          <p:stCondLst>
                                            <p:cond delay="0"/>
                                          </p:stCondLst>
                                        </p:cTn>
                                        <p:tgtEl>
                                          <p:spTgt spid="12">
                                            <p:txEl>
                                              <p:pRg st="0" end="0"/>
                                            </p:txEl>
                                          </p:spTgt>
                                        </p:tgtEl>
                                        <p:attrNameLst>
                                          <p:attrName>style.visibility</p:attrName>
                                        </p:attrNameLst>
                                      </p:cBhvr>
                                      <p:to>
                                        <p:strVal val="visible"/>
                                      </p:to>
                                    </p:set>
                                    <p:animEffect transition="in" filter="fade">
                                      <p:cBhvr>
                                        <p:cTn id="48" dur="500"/>
                                        <p:tgtEl>
                                          <p:spTgt spid="12">
                                            <p:txEl>
                                              <p:pRg st="0" end="0"/>
                                            </p:txEl>
                                          </p:spTgt>
                                        </p:tgtEl>
                                      </p:cBhvr>
                                    </p:animEffect>
                                  </p:childTnLst>
                                </p:cTn>
                              </p:par>
                            </p:childTnLst>
                          </p:cTn>
                        </p:par>
                        <p:par>
                          <p:cTn id="49" fill="hold">
                            <p:stCondLst>
                              <p:cond delay="6050"/>
                            </p:stCondLst>
                            <p:childTnLst>
                              <p:par>
                                <p:cTn id="50" presetID="10" presetClass="entr" presetSubtype="0" fill="hold" grpId="0" nodeType="after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Effect transition="in" filter="fade">
                                      <p:cBhvr>
                                        <p:cTn id="5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tmplLst>
          <p:tmpl lvl="1">
            <p:tnLst>
              <p:par>
                <p:cTn presetID="10" presetClass="entr" presetSubtype="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animBg="1"/>
      <p:bldP spid="8" grpId="0" build="p">
        <p:tmplLst>
          <p:tmpl lvl="1">
            <p:tnLst>
              <p:par>
                <p:cTn presetID="10" presetClass="entr" presetSubtype="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bldP spid="10" grpId="0" build="p">
        <p:tmplLst>
          <p:tmpl lvl="1">
            <p:tnLst>
              <p:par>
                <p:cTn presetID="10" presetClass="entr" presetSubtype="0"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animBg="1"/>
      <p:bldP spid="12" grpId="0" build="p">
        <p:tmplLst>
          <p:tmpl lvl="1">
            <p:tnLst>
              <p:par>
                <p:cTn presetID="10" presetClass="entr" presetSubtype="0" fill="hold" nodeType="with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ide image and text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398588"/>
            <a:ext cx="18288000" cy="3743325"/>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 name="Title 1"/>
          <p:cNvSpPr>
            <a:spLocks noGrp="1"/>
          </p:cNvSpPr>
          <p:nvPr>
            <p:ph type="title" hasCustomPrompt="1"/>
          </p:nvPr>
        </p:nvSpPr>
        <p:spPr>
          <a:xfrm>
            <a:off x="1943100" y="3784517"/>
            <a:ext cx="14401800" cy="1357396"/>
          </a:xfrm>
        </p:spPr>
        <p:txBody>
          <a:bodyPr/>
          <a:lstStyle>
            <a:lvl1pPr algn="ctr">
              <a:defRPr>
                <a:solidFill>
                  <a:schemeClr val="bg1"/>
                </a:solidFill>
              </a:defRPr>
            </a:lvl1pPr>
          </a:lstStyle>
          <a:p>
            <a:r>
              <a:rPr kumimoji="1" lang="en-US" altLang="ja-JP" dirty="0"/>
              <a:t>Slide title 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6" name="Text Placeholder 5"/>
          <p:cNvSpPr>
            <a:spLocks noGrp="1"/>
          </p:cNvSpPr>
          <p:nvPr>
            <p:ph type="body" sz="quarter" idx="12" hasCustomPrompt="1"/>
          </p:nvPr>
        </p:nvSpPr>
        <p:spPr>
          <a:xfrm>
            <a:off x="4337050" y="5549900"/>
            <a:ext cx="9613900" cy="2833688"/>
          </a:xfrm>
        </p:spPr>
        <p:txBody>
          <a:bodyPr anchor="ctr"/>
          <a:lstStyle>
            <a:lvl1pPr marL="0" indent="0" algn="ctr">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59336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ppt_x"/>
                                          </p:val>
                                        </p:tav>
                                        <p:tav tm="100000">
                                          <p:val>
                                            <p:strVal val="#ppt_x"/>
                                          </p:val>
                                        </p:tav>
                                      </p:tavLst>
                                    </p:anim>
                                    <p:anim calcmode="lin" valueType="num">
                                      <p:cBhvr additive="base">
                                        <p:cTn id="11" dur="1000" fill="hold"/>
                                        <p:tgtEl>
                                          <p:spTgt spid="2"/>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 keyword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7127875" y="1689628"/>
            <a:ext cx="3718316" cy="9061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Text Placeholder 5"/>
          <p:cNvSpPr>
            <a:spLocks noGrp="1"/>
          </p:cNvSpPr>
          <p:nvPr>
            <p:ph type="body" sz="quarter" idx="15" hasCustomPrompt="1"/>
          </p:nvPr>
        </p:nvSpPr>
        <p:spPr>
          <a:xfrm>
            <a:off x="7266012" y="1817020"/>
            <a:ext cx="3432517"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3" name="Text Placeholder 5"/>
          <p:cNvSpPr>
            <a:spLocks noGrp="1"/>
          </p:cNvSpPr>
          <p:nvPr>
            <p:ph type="body" sz="quarter" idx="12" hasCustomPrompt="1"/>
          </p:nvPr>
        </p:nvSpPr>
        <p:spPr>
          <a:xfrm>
            <a:off x="11477576" y="1398588"/>
            <a:ext cx="4867324" cy="1363980"/>
          </a:xfrm>
        </p:spPr>
        <p:txBody>
          <a:bodyPr anchor="ctr"/>
          <a:lstStyle>
            <a:lvl1pPr marL="0" marR="0" indent="0" algn="l" defTabSz="1371417" rtl="0" eaLnBrk="1" fontAlgn="auto" latinLnBrk="0" hangingPunct="1">
              <a:lnSpc>
                <a:spcPct val="160000"/>
              </a:lnSpc>
              <a:spcBef>
                <a:spcPts val="0"/>
              </a:spcBef>
              <a:spcAft>
                <a:spcPts val="0"/>
              </a:spcAft>
              <a:buClrTx/>
              <a:buSzTx/>
              <a:buFontTx/>
              <a:buNone/>
              <a:tabLst/>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p>
        </p:txBody>
      </p:sp>
      <p:sp>
        <p:nvSpPr>
          <p:cNvPr id="17" name="Title 1"/>
          <p:cNvSpPr>
            <a:spLocks noGrp="1"/>
          </p:cNvSpPr>
          <p:nvPr>
            <p:ph type="title" hasCustomPrompt="1"/>
          </p:nvPr>
        </p:nvSpPr>
        <p:spPr>
          <a:xfrm>
            <a:off x="1403351" y="3633535"/>
            <a:ext cx="5111750"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8" name="Rectangle 17"/>
          <p:cNvSpPr/>
          <p:nvPr userDrawn="1"/>
        </p:nvSpPr>
        <p:spPr>
          <a:xfrm>
            <a:off x="7127875" y="3220692"/>
            <a:ext cx="3718316" cy="9061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9" name="Text Placeholder 5"/>
          <p:cNvSpPr>
            <a:spLocks noGrp="1"/>
          </p:cNvSpPr>
          <p:nvPr>
            <p:ph type="body" sz="quarter" idx="16" hasCustomPrompt="1"/>
          </p:nvPr>
        </p:nvSpPr>
        <p:spPr>
          <a:xfrm>
            <a:off x="7266012" y="3348084"/>
            <a:ext cx="3432517"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17" hasCustomPrompt="1"/>
          </p:nvPr>
        </p:nvSpPr>
        <p:spPr>
          <a:xfrm>
            <a:off x="11477576" y="2929652"/>
            <a:ext cx="4867324" cy="1363980"/>
          </a:xfrm>
        </p:spPr>
        <p:txBody>
          <a:bodyPr anchor="ctr"/>
          <a:lstStyle>
            <a:lvl1pPr marL="0" marR="0" indent="0" algn="l" defTabSz="1371417" rtl="0" eaLnBrk="1" fontAlgn="auto" latinLnBrk="0" hangingPunct="1">
              <a:lnSpc>
                <a:spcPct val="160000"/>
              </a:lnSpc>
              <a:spcBef>
                <a:spcPts val="0"/>
              </a:spcBef>
              <a:spcAft>
                <a:spcPts val="0"/>
              </a:spcAft>
              <a:buClrTx/>
              <a:buSzTx/>
              <a:buFontTx/>
              <a:buNone/>
              <a:tabLst/>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p>
        </p:txBody>
      </p:sp>
      <p:sp>
        <p:nvSpPr>
          <p:cNvPr id="21" name="Rectangle 20"/>
          <p:cNvSpPr/>
          <p:nvPr userDrawn="1"/>
        </p:nvSpPr>
        <p:spPr>
          <a:xfrm>
            <a:off x="7127875" y="4751756"/>
            <a:ext cx="3718316" cy="9061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Text Placeholder 5"/>
          <p:cNvSpPr>
            <a:spLocks noGrp="1"/>
          </p:cNvSpPr>
          <p:nvPr>
            <p:ph type="body" sz="quarter" idx="18" hasCustomPrompt="1"/>
          </p:nvPr>
        </p:nvSpPr>
        <p:spPr>
          <a:xfrm>
            <a:off x="7266012" y="4879148"/>
            <a:ext cx="3432517"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3" name="Text Placeholder 5"/>
          <p:cNvSpPr>
            <a:spLocks noGrp="1"/>
          </p:cNvSpPr>
          <p:nvPr>
            <p:ph type="body" sz="quarter" idx="19" hasCustomPrompt="1"/>
          </p:nvPr>
        </p:nvSpPr>
        <p:spPr>
          <a:xfrm>
            <a:off x="11477576" y="4460716"/>
            <a:ext cx="4867324" cy="1363980"/>
          </a:xfrm>
        </p:spPr>
        <p:txBody>
          <a:bodyPr anchor="ctr"/>
          <a:lstStyle>
            <a:lvl1pPr marL="0" marR="0" indent="0" algn="l" defTabSz="1371417" rtl="0" eaLnBrk="1" fontAlgn="auto" latinLnBrk="0" hangingPunct="1">
              <a:lnSpc>
                <a:spcPct val="160000"/>
              </a:lnSpc>
              <a:spcBef>
                <a:spcPts val="0"/>
              </a:spcBef>
              <a:spcAft>
                <a:spcPts val="0"/>
              </a:spcAft>
              <a:buClrTx/>
              <a:buSzTx/>
              <a:buFontTx/>
              <a:buNone/>
              <a:tabLst/>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p>
        </p:txBody>
      </p:sp>
      <p:sp>
        <p:nvSpPr>
          <p:cNvPr id="24" name="Rectangle 23"/>
          <p:cNvSpPr/>
          <p:nvPr userDrawn="1"/>
        </p:nvSpPr>
        <p:spPr>
          <a:xfrm>
            <a:off x="7127875" y="6282820"/>
            <a:ext cx="3718316" cy="90614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25" name="Text Placeholder 5"/>
          <p:cNvSpPr>
            <a:spLocks noGrp="1"/>
          </p:cNvSpPr>
          <p:nvPr>
            <p:ph type="body" sz="quarter" idx="20" hasCustomPrompt="1"/>
          </p:nvPr>
        </p:nvSpPr>
        <p:spPr>
          <a:xfrm>
            <a:off x="7266012" y="6410212"/>
            <a:ext cx="3432517"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6" name="Text Placeholder 5"/>
          <p:cNvSpPr>
            <a:spLocks noGrp="1"/>
          </p:cNvSpPr>
          <p:nvPr>
            <p:ph type="body" sz="quarter" idx="21" hasCustomPrompt="1"/>
          </p:nvPr>
        </p:nvSpPr>
        <p:spPr>
          <a:xfrm>
            <a:off x="11477576" y="5991780"/>
            <a:ext cx="4867324" cy="1363980"/>
          </a:xfrm>
        </p:spPr>
        <p:txBody>
          <a:bodyPr anchor="ctr"/>
          <a:lstStyle>
            <a:lvl1pPr marL="0" marR="0" indent="0" algn="l" defTabSz="1371417" rtl="0" eaLnBrk="1" fontAlgn="auto" latinLnBrk="0" hangingPunct="1">
              <a:lnSpc>
                <a:spcPct val="160000"/>
              </a:lnSpc>
              <a:spcBef>
                <a:spcPts val="0"/>
              </a:spcBef>
              <a:spcAft>
                <a:spcPts val="0"/>
              </a:spcAft>
              <a:buClrTx/>
              <a:buSzTx/>
              <a:buFontTx/>
              <a:buNone/>
              <a:tabLst/>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p>
        </p:txBody>
      </p:sp>
      <p:sp>
        <p:nvSpPr>
          <p:cNvPr id="27" name="Rectangle 26"/>
          <p:cNvSpPr/>
          <p:nvPr userDrawn="1"/>
        </p:nvSpPr>
        <p:spPr>
          <a:xfrm>
            <a:off x="7127875" y="7813885"/>
            <a:ext cx="3718316" cy="9061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8" name="Text Placeholder 5"/>
          <p:cNvSpPr>
            <a:spLocks noGrp="1"/>
          </p:cNvSpPr>
          <p:nvPr>
            <p:ph type="body" sz="quarter" idx="22" hasCustomPrompt="1"/>
          </p:nvPr>
        </p:nvSpPr>
        <p:spPr>
          <a:xfrm>
            <a:off x="7266012" y="7941277"/>
            <a:ext cx="3432517"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9" name="Text Placeholder 5"/>
          <p:cNvSpPr>
            <a:spLocks noGrp="1"/>
          </p:cNvSpPr>
          <p:nvPr>
            <p:ph type="body" sz="quarter" idx="23" hasCustomPrompt="1"/>
          </p:nvPr>
        </p:nvSpPr>
        <p:spPr>
          <a:xfrm>
            <a:off x="11477576" y="7522845"/>
            <a:ext cx="4867324" cy="1363980"/>
          </a:xfrm>
        </p:spPr>
        <p:txBody>
          <a:bodyPr anchor="ctr"/>
          <a:lstStyle>
            <a:lvl1pPr marL="0" marR="0" indent="0" algn="l" defTabSz="1371417" rtl="0" eaLnBrk="1" fontAlgn="auto" latinLnBrk="0" hangingPunct="1">
              <a:lnSpc>
                <a:spcPct val="160000"/>
              </a:lnSpc>
              <a:spcBef>
                <a:spcPts val="0"/>
              </a:spcBef>
              <a:spcAft>
                <a:spcPts val="0"/>
              </a:spcAft>
              <a:buClrTx/>
              <a:buSzTx/>
              <a:buFontTx/>
              <a:buNone/>
              <a:tabLst/>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p>
        </p:txBody>
      </p:sp>
    </p:spTree>
    <p:extLst>
      <p:ext uri="{BB962C8B-B14F-4D97-AF65-F5344CB8AC3E}">
        <p14:creationId xmlns:p14="http://schemas.microsoft.com/office/powerpoint/2010/main" val="31085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2300"/>
                            </p:stCondLst>
                            <p:childTnLst>
                              <p:par>
                                <p:cTn id="17" presetID="10" presetClass="entr" presetSubtype="0"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500"/>
                                        <p:tgtEl>
                                          <p:spTgt spid="13">
                                            <p:txEl>
                                              <p:pRg st="0" end="0"/>
                                            </p:txEl>
                                          </p:spTgt>
                                        </p:tgtEl>
                                      </p:cBhvr>
                                    </p:animEffect>
                                  </p:childTnLst>
                                </p:cTn>
                              </p:par>
                            </p:childTnLst>
                          </p:cTn>
                        </p:par>
                        <p:par>
                          <p:cTn id="20" fill="hold">
                            <p:stCondLst>
                              <p:cond delay="2800"/>
                            </p:stCondLst>
                            <p:childTnLst>
                              <p:par>
                                <p:cTn id="21" presetID="10" presetClass="entr" presetSubtype="0" fill="hold" grpId="0" nodeType="afterEffect">
                                  <p:stCondLst>
                                    <p:cond delay="2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fade">
                                      <p:cBhvr>
                                        <p:cTn id="26" dur="500"/>
                                        <p:tgtEl>
                                          <p:spTgt spid="19">
                                            <p:txEl>
                                              <p:pRg st="0" end="0"/>
                                            </p:txEl>
                                          </p:spTgt>
                                        </p:tgtEl>
                                      </p:cBhvr>
                                    </p:animEffect>
                                  </p:childTnLst>
                                </p:cTn>
                              </p:par>
                            </p:childTnLst>
                          </p:cTn>
                        </p:par>
                        <p:par>
                          <p:cTn id="27" fill="hold">
                            <p:stCondLst>
                              <p:cond delay="3550"/>
                            </p:stCondLst>
                            <p:childTnLst>
                              <p:par>
                                <p:cTn id="28" presetID="10" presetClass="entr" presetSubtype="0" fill="hold" grpId="0" nodeType="afterEffect">
                                  <p:stCondLst>
                                    <p:cond delay="0"/>
                                  </p:stCondLst>
                                  <p:childTnLst>
                                    <p:set>
                                      <p:cBhvr>
                                        <p:cTn id="29" dur="1" fill="hold">
                                          <p:stCondLst>
                                            <p:cond delay="0"/>
                                          </p:stCondLst>
                                        </p:cTn>
                                        <p:tgtEl>
                                          <p:spTgt spid="20">
                                            <p:txEl>
                                              <p:pRg st="0" end="0"/>
                                            </p:txEl>
                                          </p:spTgt>
                                        </p:tgtEl>
                                        <p:attrNameLst>
                                          <p:attrName>style.visibility</p:attrName>
                                        </p:attrNameLst>
                                      </p:cBhvr>
                                      <p:to>
                                        <p:strVal val="visible"/>
                                      </p:to>
                                    </p:set>
                                    <p:animEffect transition="in" filter="fade">
                                      <p:cBhvr>
                                        <p:cTn id="30" dur="500"/>
                                        <p:tgtEl>
                                          <p:spTgt spid="20">
                                            <p:txEl>
                                              <p:pRg st="0" end="0"/>
                                            </p:txEl>
                                          </p:spTgt>
                                        </p:tgtEl>
                                      </p:cBhvr>
                                    </p:animEffect>
                                  </p:childTnLst>
                                </p:cTn>
                              </p:par>
                            </p:childTnLst>
                          </p:cTn>
                        </p:par>
                        <p:par>
                          <p:cTn id="31" fill="hold">
                            <p:stCondLst>
                              <p:cond delay="4050"/>
                            </p:stCondLst>
                            <p:childTnLst>
                              <p:par>
                                <p:cTn id="32" presetID="10" presetClass="entr" presetSubtype="0" fill="hold" grpId="0" nodeType="afterEffect">
                                  <p:stCondLst>
                                    <p:cond delay="25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fade">
                                      <p:cBhvr>
                                        <p:cTn id="37" dur="500"/>
                                        <p:tgtEl>
                                          <p:spTgt spid="22">
                                            <p:txEl>
                                              <p:pRg st="0" end="0"/>
                                            </p:txEl>
                                          </p:spTgt>
                                        </p:tgtEl>
                                      </p:cBhvr>
                                    </p:animEffect>
                                  </p:childTnLst>
                                </p:cTn>
                              </p:par>
                            </p:childTnLst>
                          </p:cTn>
                        </p:par>
                        <p:par>
                          <p:cTn id="38" fill="hold">
                            <p:stCondLst>
                              <p:cond delay="4800"/>
                            </p:stCondLst>
                            <p:childTnLst>
                              <p:par>
                                <p:cTn id="39" presetID="10" presetClass="entr" presetSubtype="0" fill="hold" grpId="0" nodeType="afterEffect">
                                  <p:stCondLst>
                                    <p:cond delay="0"/>
                                  </p:stCondLst>
                                  <p:childTnLst>
                                    <p:set>
                                      <p:cBhvr>
                                        <p:cTn id="40" dur="1" fill="hold">
                                          <p:stCondLst>
                                            <p:cond delay="0"/>
                                          </p:stCondLst>
                                        </p:cTn>
                                        <p:tgtEl>
                                          <p:spTgt spid="23">
                                            <p:txEl>
                                              <p:pRg st="0" end="0"/>
                                            </p:txEl>
                                          </p:spTgt>
                                        </p:tgtEl>
                                        <p:attrNameLst>
                                          <p:attrName>style.visibility</p:attrName>
                                        </p:attrNameLst>
                                      </p:cBhvr>
                                      <p:to>
                                        <p:strVal val="visible"/>
                                      </p:to>
                                    </p:set>
                                    <p:animEffect transition="in" filter="fade">
                                      <p:cBhvr>
                                        <p:cTn id="41" dur="500"/>
                                        <p:tgtEl>
                                          <p:spTgt spid="23">
                                            <p:txEl>
                                              <p:pRg st="0" end="0"/>
                                            </p:txEl>
                                          </p:spTgt>
                                        </p:tgtEl>
                                      </p:cBhvr>
                                    </p:animEffect>
                                  </p:childTnLst>
                                </p:cTn>
                              </p:par>
                            </p:childTnLst>
                          </p:cTn>
                        </p:par>
                        <p:par>
                          <p:cTn id="42" fill="hold">
                            <p:stCondLst>
                              <p:cond delay="5300"/>
                            </p:stCondLst>
                            <p:childTnLst>
                              <p:par>
                                <p:cTn id="43" presetID="10" presetClass="entr" presetSubtype="0" fill="hold" grpId="0" nodeType="afterEffect">
                                  <p:stCondLst>
                                    <p:cond delay="25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grpId="0" nodeType="withEffect">
                                  <p:stCondLst>
                                    <p:cond delay="250"/>
                                  </p:stCondLst>
                                  <p:childTnLst>
                                    <p:set>
                                      <p:cBhvr>
                                        <p:cTn id="47" dur="1" fill="hold">
                                          <p:stCondLst>
                                            <p:cond delay="0"/>
                                          </p:stCondLst>
                                        </p:cTn>
                                        <p:tgtEl>
                                          <p:spTgt spid="25">
                                            <p:txEl>
                                              <p:pRg st="0" end="0"/>
                                            </p:txEl>
                                          </p:spTgt>
                                        </p:tgtEl>
                                        <p:attrNameLst>
                                          <p:attrName>style.visibility</p:attrName>
                                        </p:attrNameLst>
                                      </p:cBhvr>
                                      <p:to>
                                        <p:strVal val="visible"/>
                                      </p:to>
                                    </p:set>
                                    <p:animEffect transition="in" filter="fade">
                                      <p:cBhvr>
                                        <p:cTn id="48" dur="500"/>
                                        <p:tgtEl>
                                          <p:spTgt spid="25">
                                            <p:txEl>
                                              <p:pRg st="0" end="0"/>
                                            </p:txEl>
                                          </p:spTgt>
                                        </p:tgtEl>
                                      </p:cBhvr>
                                    </p:animEffect>
                                  </p:childTnLst>
                                </p:cTn>
                              </p:par>
                            </p:childTnLst>
                          </p:cTn>
                        </p:par>
                        <p:par>
                          <p:cTn id="49" fill="hold">
                            <p:stCondLst>
                              <p:cond delay="6050"/>
                            </p:stCondLst>
                            <p:childTnLst>
                              <p:par>
                                <p:cTn id="50" presetID="10" presetClass="entr" presetSubtype="0" fill="hold" grpId="0" nodeType="afterEffect">
                                  <p:stCondLst>
                                    <p:cond delay="0"/>
                                  </p:stCondLst>
                                  <p:childTnLst>
                                    <p:set>
                                      <p:cBhvr>
                                        <p:cTn id="51" dur="1" fill="hold">
                                          <p:stCondLst>
                                            <p:cond delay="0"/>
                                          </p:stCondLst>
                                        </p:cTn>
                                        <p:tgtEl>
                                          <p:spTgt spid="26">
                                            <p:txEl>
                                              <p:pRg st="0" end="0"/>
                                            </p:txEl>
                                          </p:spTgt>
                                        </p:tgtEl>
                                        <p:attrNameLst>
                                          <p:attrName>style.visibility</p:attrName>
                                        </p:attrNameLst>
                                      </p:cBhvr>
                                      <p:to>
                                        <p:strVal val="visible"/>
                                      </p:to>
                                    </p:set>
                                    <p:animEffect transition="in" filter="fade">
                                      <p:cBhvr>
                                        <p:cTn id="52" dur="500"/>
                                        <p:tgtEl>
                                          <p:spTgt spid="26">
                                            <p:txEl>
                                              <p:pRg st="0" end="0"/>
                                            </p:txEl>
                                          </p:spTgt>
                                        </p:tgtEl>
                                      </p:cBhvr>
                                    </p:animEffect>
                                  </p:childTnLst>
                                </p:cTn>
                              </p:par>
                            </p:childTnLst>
                          </p:cTn>
                        </p:par>
                        <p:par>
                          <p:cTn id="53" fill="hold">
                            <p:stCondLst>
                              <p:cond delay="6550"/>
                            </p:stCondLst>
                            <p:childTnLst>
                              <p:par>
                                <p:cTn id="54" presetID="10" presetClass="entr" presetSubtype="0" fill="hold" grpId="0" nodeType="afterEffect">
                                  <p:stCondLst>
                                    <p:cond delay="25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grpId="0" nodeType="withEffect">
                                  <p:stCondLst>
                                    <p:cond delay="250"/>
                                  </p:stCondLst>
                                  <p:childTnLst>
                                    <p:set>
                                      <p:cBhvr>
                                        <p:cTn id="58" dur="1" fill="hold">
                                          <p:stCondLst>
                                            <p:cond delay="0"/>
                                          </p:stCondLst>
                                        </p:cTn>
                                        <p:tgtEl>
                                          <p:spTgt spid="28">
                                            <p:txEl>
                                              <p:pRg st="0" end="0"/>
                                            </p:txEl>
                                          </p:spTgt>
                                        </p:tgtEl>
                                        <p:attrNameLst>
                                          <p:attrName>style.visibility</p:attrName>
                                        </p:attrNameLst>
                                      </p:cBhvr>
                                      <p:to>
                                        <p:strVal val="visible"/>
                                      </p:to>
                                    </p:set>
                                    <p:animEffect transition="in" filter="fade">
                                      <p:cBhvr>
                                        <p:cTn id="59" dur="500"/>
                                        <p:tgtEl>
                                          <p:spTgt spid="28">
                                            <p:txEl>
                                              <p:pRg st="0" end="0"/>
                                            </p:txEl>
                                          </p:spTgt>
                                        </p:tgtEl>
                                      </p:cBhvr>
                                    </p:animEffect>
                                  </p:childTnLst>
                                </p:cTn>
                              </p:par>
                            </p:childTnLst>
                          </p:cTn>
                        </p:par>
                        <p:par>
                          <p:cTn id="60" fill="hold">
                            <p:stCondLst>
                              <p:cond delay="7300"/>
                            </p:stCondLst>
                            <p:childTnLst>
                              <p:par>
                                <p:cTn id="61" presetID="10" presetClass="entr" presetSubtype="0" fill="hold" grpId="0" nodeType="afterEffect">
                                  <p:stCondLst>
                                    <p:cond delay="0"/>
                                  </p:stCondLst>
                                  <p:childTnLst>
                                    <p:set>
                                      <p:cBhvr>
                                        <p:cTn id="62" dur="1" fill="hold">
                                          <p:stCondLst>
                                            <p:cond delay="0"/>
                                          </p:stCondLst>
                                        </p:cTn>
                                        <p:tgtEl>
                                          <p:spTgt spid="29">
                                            <p:txEl>
                                              <p:pRg st="0" end="0"/>
                                            </p:txEl>
                                          </p:spTgt>
                                        </p:tgtEl>
                                        <p:attrNameLst>
                                          <p:attrName>style.visibility</p:attrName>
                                        </p:attrNameLst>
                                      </p:cBhvr>
                                      <p:to>
                                        <p:strVal val="visible"/>
                                      </p:to>
                                    </p:set>
                                    <p:animEffect transition="in" filter="fade">
                                      <p:cBhvr>
                                        <p:cTn id="6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tmplLst>
          <p:tmpl lvl="1">
            <p:tnLst>
              <p:par>
                <p:cTn presetID="10" presetClass="entr" presetSubtype="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7" grpId="0"/>
      <p:bldP spid="18" grpId="0" animBg="1"/>
      <p:bldP spid="19" grpId="0" build="p">
        <p:tmplLst>
          <p:tmpl lvl="1">
            <p:tnLst>
              <p:par>
                <p:cTn presetID="10" presetClass="entr" presetSubtype="0" fill="hold" nodeType="withEffect">
                  <p:stCondLst>
                    <p:cond delay="25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animBg="1"/>
      <p:bldP spid="22" grpId="0" build="p">
        <p:tmplLst>
          <p:tmpl lvl="1">
            <p:tnLst>
              <p:par>
                <p:cTn presetID="10" presetClass="entr" presetSubtype="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animBg="1"/>
      <p:bldP spid="25" grpId="0" build="p">
        <p:tmplLst>
          <p:tmpl lvl="1">
            <p:tnLst>
              <p:par>
                <p:cTn presetID="10" presetClass="entr" presetSubtype="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animBg="1"/>
      <p:bldP spid="28" grpId="0" build="p">
        <p:tmplLst>
          <p:tmpl lvl="1">
            <p:tnLst>
              <p:par>
                <p:cTn presetID="10" presetClass="entr" presetSubtype="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 keywords and tex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6" name="Rectangle 5"/>
          <p:cNvSpPr/>
          <p:nvPr userDrawn="1"/>
        </p:nvSpPr>
        <p:spPr>
          <a:xfrm>
            <a:off x="4494213" y="2254249"/>
            <a:ext cx="2830512" cy="283051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Rectangle 6"/>
          <p:cNvSpPr/>
          <p:nvPr userDrawn="1"/>
        </p:nvSpPr>
        <p:spPr>
          <a:xfrm>
            <a:off x="5965825" y="5199065"/>
            <a:ext cx="2830512" cy="283051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Rectangle 7"/>
          <p:cNvSpPr/>
          <p:nvPr userDrawn="1"/>
        </p:nvSpPr>
        <p:spPr>
          <a:xfrm>
            <a:off x="3022600" y="5199065"/>
            <a:ext cx="2830512" cy="283051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Title 1"/>
          <p:cNvSpPr>
            <a:spLocks noGrp="1"/>
          </p:cNvSpPr>
          <p:nvPr>
            <p:ph type="title" hasCustomPrompt="1"/>
          </p:nvPr>
        </p:nvSpPr>
        <p:spPr>
          <a:xfrm>
            <a:off x="11160125" y="2177141"/>
            <a:ext cx="5165725" cy="2869867"/>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2" hasCustomPrompt="1"/>
          </p:nvPr>
        </p:nvSpPr>
        <p:spPr>
          <a:xfrm>
            <a:off x="11179175" y="5360988"/>
            <a:ext cx="5165725"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5" hasCustomPrompt="1"/>
          </p:nvPr>
        </p:nvSpPr>
        <p:spPr>
          <a:xfrm>
            <a:off x="4494213" y="3363743"/>
            <a:ext cx="2830512"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3" name="Text Placeholder 5"/>
          <p:cNvSpPr>
            <a:spLocks noGrp="1"/>
          </p:cNvSpPr>
          <p:nvPr>
            <p:ph type="body" sz="quarter" idx="16" hasCustomPrompt="1"/>
          </p:nvPr>
        </p:nvSpPr>
        <p:spPr>
          <a:xfrm>
            <a:off x="3022600" y="6308559"/>
            <a:ext cx="2830512"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5" name="Text Placeholder 5"/>
          <p:cNvSpPr>
            <a:spLocks noGrp="1"/>
          </p:cNvSpPr>
          <p:nvPr>
            <p:ph type="body" sz="quarter" idx="17" hasCustomPrompt="1"/>
          </p:nvPr>
        </p:nvSpPr>
        <p:spPr>
          <a:xfrm>
            <a:off x="5965825" y="6308559"/>
            <a:ext cx="2830512"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19583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25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par>
                          <p:cTn id="18" fill="hold">
                            <p:stCondLst>
                              <p:cond delay="1250"/>
                            </p:stCondLst>
                            <p:childTnLst>
                              <p:par>
                                <p:cTn id="19" presetID="10" presetClass="entr" presetSubtype="0" fill="hold" grpId="0" nodeType="afterEffect">
                                  <p:stCondLst>
                                    <p:cond delay="25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25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fade">
                                      <p:cBhvr>
                                        <p:cTn id="24" dur="500"/>
                                        <p:tgtEl>
                                          <p:spTgt spid="15">
                                            <p:txEl>
                                              <p:pRg st="0" end="0"/>
                                            </p:txEl>
                                          </p:spTgt>
                                        </p:tgtEl>
                                      </p:cBhvr>
                                    </p:animEffect>
                                  </p:childTnLst>
                                </p:cTn>
                              </p:par>
                            </p:childTnLst>
                          </p:cTn>
                        </p:par>
                        <p:par>
                          <p:cTn id="25" fill="hold">
                            <p:stCondLst>
                              <p:cond delay="2000"/>
                            </p:stCondLst>
                            <p:childTnLst>
                              <p:par>
                                <p:cTn id="26" presetID="2" presetClass="entr" presetSubtype="1" decel="100000" fill="hold" grpId="0" nodeType="afterEffect">
                                  <p:stCondLst>
                                    <p:cond delay="250"/>
                                  </p:stCondLst>
                                  <p:iterate type="wd">
                                    <p:tmPct val="10000"/>
                                  </p:iterate>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1000" fill="hold"/>
                                        <p:tgtEl>
                                          <p:spTgt spid="10"/>
                                        </p:tgtEl>
                                        <p:attrNameLst>
                                          <p:attrName>ppt_x</p:attrName>
                                        </p:attrNameLst>
                                      </p:cBhvr>
                                      <p:tavLst>
                                        <p:tav tm="0">
                                          <p:val>
                                            <p:strVal val="#ppt_x"/>
                                          </p:val>
                                        </p:tav>
                                        <p:tav tm="100000">
                                          <p:val>
                                            <p:strVal val="#ppt_x"/>
                                          </p:val>
                                        </p:tav>
                                      </p:tavLst>
                                    </p:anim>
                                    <p:anim calcmode="lin" valueType="num">
                                      <p:cBhvr additive="base">
                                        <p:cTn id="29" dur="1000" fill="hold"/>
                                        <p:tgtEl>
                                          <p:spTgt spid="10"/>
                                        </p:tgtEl>
                                        <p:attrNameLst>
                                          <p:attrName>ppt_y</p:attrName>
                                        </p:attrNameLst>
                                      </p:cBhvr>
                                      <p:tavLst>
                                        <p:tav tm="0">
                                          <p:val>
                                            <p:strVal val="0-#ppt_h/2"/>
                                          </p:val>
                                        </p:tav>
                                        <p:tav tm="100000">
                                          <p:val>
                                            <p:strVal val="#ppt_y"/>
                                          </p:val>
                                        </p:tav>
                                      </p:tavLst>
                                    </p:anim>
                                  </p:childTnLst>
                                </p:cTn>
                              </p:par>
                            </p:childTnLst>
                          </p:cTn>
                        </p:par>
                        <p:par>
                          <p:cTn id="30" fill="hold">
                            <p:stCondLst>
                              <p:cond delay="3550"/>
                            </p:stCondLst>
                            <p:childTnLst>
                              <p:par>
                                <p:cTn id="31" presetID="10" presetClass="entr" presetSubtype="0" fill="hold" grpId="0" nodeType="afterEffect">
                                  <p:stCondLst>
                                    <p:cond delay="25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p:bldP spid="11" grpId="0">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5" grpId="0" build="p">
        <p:tmplLst>
          <p:tmpl lvl="1">
            <p:tnLst>
              <p:par>
                <p:cTn presetID="10" presetClass="entr" presetSubtype="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 keywords and tex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6" name="Rectangle 5"/>
          <p:cNvSpPr/>
          <p:nvPr userDrawn="1"/>
        </p:nvSpPr>
        <p:spPr>
          <a:xfrm>
            <a:off x="3022600" y="1925639"/>
            <a:ext cx="2830512" cy="2830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Rectangle 6"/>
          <p:cNvSpPr/>
          <p:nvPr userDrawn="1"/>
        </p:nvSpPr>
        <p:spPr>
          <a:xfrm>
            <a:off x="5965825" y="2640014"/>
            <a:ext cx="2830512" cy="283051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Rectangle 7"/>
          <p:cNvSpPr/>
          <p:nvPr userDrawn="1"/>
        </p:nvSpPr>
        <p:spPr>
          <a:xfrm>
            <a:off x="3022600" y="4870455"/>
            <a:ext cx="2830512" cy="283051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Rectangle 8"/>
          <p:cNvSpPr/>
          <p:nvPr userDrawn="1"/>
        </p:nvSpPr>
        <p:spPr>
          <a:xfrm>
            <a:off x="5965825" y="5584830"/>
            <a:ext cx="2830512" cy="2830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Title 1"/>
          <p:cNvSpPr>
            <a:spLocks noGrp="1"/>
          </p:cNvSpPr>
          <p:nvPr>
            <p:ph type="title" hasCustomPrompt="1"/>
          </p:nvPr>
        </p:nvSpPr>
        <p:spPr>
          <a:xfrm>
            <a:off x="11160125" y="2177141"/>
            <a:ext cx="5165725" cy="2869867"/>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2" hasCustomPrompt="1"/>
          </p:nvPr>
        </p:nvSpPr>
        <p:spPr>
          <a:xfrm>
            <a:off x="11179175" y="5360988"/>
            <a:ext cx="5165725"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5" hasCustomPrompt="1"/>
          </p:nvPr>
        </p:nvSpPr>
        <p:spPr>
          <a:xfrm>
            <a:off x="3022600" y="3035133"/>
            <a:ext cx="2830512"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3" name="Text Placeholder 5"/>
          <p:cNvSpPr>
            <a:spLocks noGrp="1"/>
          </p:cNvSpPr>
          <p:nvPr>
            <p:ph type="body" sz="quarter" idx="16" hasCustomPrompt="1"/>
          </p:nvPr>
        </p:nvSpPr>
        <p:spPr>
          <a:xfrm>
            <a:off x="3022600" y="5979949"/>
            <a:ext cx="2830512"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5" name="Text Placeholder 5"/>
          <p:cNvSpPr>
            <a:spLocks noGrp="1"/>
          </p:cNvSpPr>
          <p:nvPr>
            <p:ph type="body" sz="quarter" idx="17" hasCustomPrompt="1"/>
          </p:nvPr>
        </p:nvSpPr>
        <p:spPr>
          <a:xfrm>
            <a:off x="5965825" y="3749508"/>
            <a:ext cx="2830512"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6" name="Text Placeholder 5"/>
          <p:cNvSpPr>
            <a:spLocks noGrp="1"/>
          </p:cNvSpPr>
          <p:nvPr>
            <p:ph type="body" sz="quarter" idx="18" hasCustomPrompt="1"/>
          </p:nvPr>
        </p:nvSpPr>
        <p:spPr>
          <a:xfrm>
            <a:off x="5965825" y="6694324"/>
            <a:ext cx="2830512"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335606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25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par>
                          <p:cTn id="18" fill="hold">
                            <p:stCondLst>
                              <p:cond delay="1250"/>
                            </p:stCondLst>
                            <p:childTnLst>
                              <p:par>
                                <p:cTn id="19" presetID="10" presetClass="entr" presetSubtype="0" fill="hold" grpId="0" nodeType="afterEffect">
                                  <p:stCondLst>
                                    <p:cond delay="25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25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fade">
                                      <p:cBhvr>
                                        <p:cTn id="24" dur="500"/>
                                        <p:tgtEl>
                                          <p:spTgt spid="13">
                                            <p:txEl>
                                              <p:pRg st="0" end="0"/>
                                            </p:txEl>
                                          </p:spTgt>
                                        </p:tgtEl>
                                      </p:cBhvr>
                                    </p:animEffect>
                                  </p:childTnLst>
                                </p:cTn>
                              </p:par>
                            </p:childTnLst>
                          </p:cTn>
                        </p:par>
                        <p:par>
                          <p:cTn id="25" fill="hold">
                            <p:stCondLst>
                              <p:cond delay="2000"/>
                            </p:stCondLst>
                            <p:childTnLst>
                              <p:par>
                                <p:cTn id="26" presetID="10" presetClass="entr" presetSubtype="0" fill="hold" grpId="0" nodeType="afterEffect">
                                  <p:stCondLst>
                                    <p:cond delay="25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fade">
                                      <p:cBhvr>
                                        <p:cTn id="31" dur="500"/>
                                        <p:tgtEl>
                                          <p:spTgt spid="16">
                                            <p:txEl>
                                              <p:pRg st="0" end="0"/>
                                            </p:txEl>
                                          </p:spTgt>
                                        </p:tgtEl>
                                      </p:cBhvr>
                                    </p:animEffect>
                                  </p:childTnLst>
                                </p:cTn>
                              </p:par>
                            </p:childTnLst>
                          </p:cTn>
                        </p:par>
                        <p:par>
                          <p:cTn id="32" fill="hold">
                            <p:stCondLst>
                              <p:cond delay="2750"/>
                            </p:stCondLst>
                            <p:childTnLst>
                              <p:par>
                                <p:cTn id="33" presetID="2" presetClass="entr" presetSubtype="1" decel="100000" fill="hold" grpId="0" nodeType="afterEffect">
                                  <p:stCondLst>
                                    <p:cond delay="250"/>
                                  </p:stCondLst>
                                  <p:iterate type="wd">
                                    <p:tmPct val="10000"/>
                                  </p:iterate>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000" fill="hold"/>
                                        <p:tgtEl>
                                          <p:spTgt spid="10"/>
                                        </p:tgtEl>
                                        <p:attrNameLst>
                                          <p:attrName>ppt_x</p:attrName>
                                        </p:attrNameLst>
                                      </p:cBhvr>
                                      <p:tavLst>
                                        <p:tav tm="0">
                                          <p:val>
                                            <p:strVal val="#ppt_x"/>
                                          </p:val>
                                        </p:tav>
                                        <p:tav tm="100000">
                                          <p:val>
                                            <p:strVal val="#ppt_x"/>
                                          </p:val>
                                        </p:tav>
                                      </p:tavLst>
                                    </p:anim>
                                    <p:anim calcmode="lin" valueType="num">
                                      <p:cBhvr additive="base">
                                        <p:cTn id="36" dur="1000" fill="hold"/>
                                        <p:tgtEl>
                                          <p:spTgt spid="10"/>
                                        </p:tgtEl>
                                        <p:attrNameLst>
                                          <p:attrName>ppt_y</p:attrName>
                                        </p:attrNameLst>
                                      </p:cBhvr>
                                      <p:tavLst>
                                        <p:tav tm="0">
                                          <p:val>
                                            <p:strVal val="0-#ppt_h/2"/>
                                          </p:val>
                                        </p:tav>
                                        <p:tav tm="100000">
                                          <p:val>
                                            <p:strVal val="#ppt_y"/>
                                          </p:val>
                                        </p:tav>
                                      </p:tavLst>
                                    </p:anim>
                                  </p:childTnLst>
                                </p:cTn>
                              </p:par>
                            </p:childTnLst>
                          </p:cTn>
                        </p:par>
                        <p:par>
                          <p:cTn id="37" fill="hold">
                            <p:stCondLst>
                              <p:cond delay="4300"/>
                            </p:stCondLst>
                            <p:childTnLst>
                              <p:par>
                                <p:cTn id="38" presetID="10" presetClass="entr" presetSubtype="0" fill="hold" grpId="0" nodeType="afterEffect">
                                  <p:stCondLst>
                                    <p:cond delay="25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1" grpId="0">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5" grpId="0" build="p">
        <p:tmplLst>
          <p:tmpl lvl="1">
            <p:tnLst>
              <p:par>
                <p:cTn presetID="10" presetClass="entr" presetSubtype="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Ke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20" name="Rectangle 19"/>
          <p:cNvSpPr/>
          <p:nvPr userDrawn="1"/>
        </p:nvSpPr>
        <p:spPr>
          <a:xfrm>
            <a:off x="7731956" y="3231126"/>
            <a:ext cx="1080000" cy="295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 name="Rectangle 20"/>
          <p:cNvSpPr/>
          <p:nvPr userDrawn="1"/>
        </p:nvSpPr>
        <p:spPr>
          <a:xfrm>
            <a:off x="7731956" y="3727494"/>
            <a:ext cx="720000" cy="2952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Rectangle 21"/>
          <p:cNvSpPr/>
          <p:nvPr userDrawn="1"/>
        </p:nvSpPr>
        <p:spPr>
          <a:xfrm>
            <a:off x="7731956" y="4223862"/>
            <a:ext cx="360000" cy="2952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3" name="Text Placeholder 5"/>
          <p:cNvSpPr>
            <a:spLocks noGrp="1"/>
          </p:cNvSpPr>
          <p:nvPr userDrawn="1">
            <p:ph type="body" sz="quarter" idx="14" hasCustomPrompt="1"/>
          </p:nvPr>
        </p:nvSpPr>
        <p:spPr>
          <a:xfrm>
            <a:off x="8898476" y="3097711"/>
            <a:ext cx="2976341" cy="569418"/>
          </a:xfrm>
        </p:spPr>
        <p:txBody>
          <a:bodyPr anchor="ctr">
            <a:normAutofit/>
          </a:bodyPr>
          <a:lstStyle>
            <a:lvl1pPr marL="0" indent="0" algn="l">
              <a:lnSpc>
                <a:spcPct val="100000"/>
              </a:lnSpc>
              <a:spcBef>
                <a:spcPts val="0"/>
              </a:spcBef>
              <a:buFontTx/>
              <a:buNone/>
              <a:defRPr sz="20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Keyword</a:t>
            </a:r>
            <a:endParaRPr kumimoji="1" lang="ja-JP" altLang="en-US" dirty="0"/>
          </a:p>
        </p:txBody>
      </p:sp>
      <p:sp>
        <p:nvSpPr>
          <p:cNvPr id="24" name="Text Placeholder 5"/>
          <p:cNvSpPr>
            <a:spLocks noGrp="1"/>
          </p:cNvSpPr>
          <p:nvPr userDrawn="1">
            <p:ph type="body" sz="quarter" idx="15" hasCustomPrompt="1"/>
          </p:nvPr>
        </p:nvSpPr>
        <p:spPr>
          <a:xfrm>
            <a:off x="8535301" y="3600429"/>
            <a:ext cx="2976341" cy="569418"/>
          </a:xfrm>
        </p:spPr>
        <p:txBody>
          <a:bodyPr anchor="ctr">
            <a:normAutofit/>
          </a:bodyPr>
          <a:lstStyle>
            <a:lvl1pPr marL="0" indent="0" algn="l">
              <a:lnSpc>
                <a:spcPct val="100000"/>
              </a:lnSpc>
              <a:spcBef>
                <a:spcPts val="0"/>
              </a:spcBef>
              <a:buFontTx/>
              <a:buNone/>
              <a:defRPr sz="2000">
                <a:solidFill>
                  <a:schemeClr val="tx2">
                    <a:lumMod val="60000"/>
                    <a:lumOff val="40000"/>
                  </a:schemeClr>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Keyword</a:t>
            </a:r>
            <a:endParaRPr kumimoji="1" lang="ja-JP" altLang="en-US" dirty="0"/>
          </a:p>
        </p:txBody>
      </p:sp>
      <p:sp>
        <p:nvSpPr>
          <p:cNvPr id="25" name="Text Placeholder 5"/>
          <p:cNvSpPr>
            <a:spLocks noGrp="1"/>
          </p:cNvSpPr>
          <p:nvPr userDrawn="1">
            <p:ph type="body" sz="quarter" idx="16" hasCustomPrompt="1"/>
          </p:nvPr>
        </p:nvSpPr>
        <p:spPr>
          <a:xfrm>
            <a:off x="8183783" y="4103147"/>
            <a:ext cx="2976341" cy="569418"/>
          </a:xfrm>
        </p:spPr>
        <p:txBody>
          <a:bodyPr anchor="ctr">
            <a:normAutofit/>
          </a:bodyPr>
          <a:lstStyle>
            <a:lvl1pPr marL="0" indent="0" algn="l">
              <a:lnSpc>
                <a:spcPct val="100000"/>
              </a:lnSpc>
              <a:spcBef>
                <a:spcPts val="0"/>
              </a:spcBef>
              <a:buFontTx/>
              <a:buNone/>
              <a:defRPr sz="2000">
                <a:solidFill>
                  <a:schemeClr val="tx2">
                    <a:lumMod val="40000"/>
                    <a:lumOff val="60000"/>
                  </a:schemeClr>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Keyword</a:t>
            </a:r>
            <a:endParaRPr kumimoji="1" lang="ja-JP" altLang="en-US" dirty="0"/>
          </a:p>
        </p:txBody>
      </p:sp>
      <p:sp>
        <p:nvSpPr>
          <p:cNvPr id="27" name="Text Placeholder 5"/>
          <p:cNvSpPr>
            <a:spLocks noGrp="1"/>
          </p:cNvSpPr>
          <p:nvPr userDrawn="1">
            <p:ph type="body" sz="quarter" idx="12" hasCustomPrompt="1"/>
          </p:nvPr>
        </p:nvSpPr>
        <p:spPr>
          <a:xfrm>
            <a:off x="12309230" y="3270249"/>
            <a:ext cx="4035669" cy="3744913"/>
          </a:xfrm>
        </p:spPr>
        <p:txBody>
          <a:bodyPr anchor="ctr"/>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9" name="Title 1"/>
          <p:cNvSpPr>
            <a:spLocks noGrp="1"/>
          </p:cNvSpPr>
          <p:nvPr userDrawn="1">
            <p:ph type="title" hasCustomPrompt="1"/>
          </p:nvPr>
        </p:nvSpPr>
        <p:spPr>
          <a:xfrm>
            <a:off x="1403350" y="3633535"/>
            <a:ext cx="4525280"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2" name="Freeform: Shape 31"/>
          <p:cNvSpPr/>
          <p:nvPr userDrawn="1"/>
        </p:nvSpPr>
        <p:spPr>
          <a:xfrm>
            <a:off x="6527800" y="2662239"/>
            <a:ext cx="2138290" cy="4959349"/>
          </a:xfrm>
          <a:custGeom>
            <a:avLst/>
            <a:gdLst>
              <a:gd name="connsiteX0" fmla="*/ 1069144 w 2138290"/>
              <a:gd name="connsiteY0" fmla="*/ 3116480 h 4959349"/>
              <a:gd name="connsiteX1" fmla="*/ 295421 w 2138290"/>
              <a:gd name="connsiteY1" fmla="*/ 3890203 h 4959349"/>
              <a:gd name="connsiteX2" fmla="*/ 1069144 w 2138290"/>
              <a:gd name="connsiteY2" fmla="*/ 4663926 h 4959349"/>
              <a:gd name="connsiteX3" fmla="*/ 1842867 w 2138290"/>
              <a:gd name="connsiteY3" fmla="*/ 3890203 h 4959349"/>
              <a:gd name="connsiteX4" fmla="*/ 1069144 w 2138290"/>
              <a:gd name="connsiteY4" fmla="*/ 3116480 h 4959349"/>
              <a:gd name="connsiteX5" fmla="*/ 921434 w 2138290"/>
              <a:gd name="connsiteY5" fmla="*/ 0 h 4959349"/>
              <a:gd name="connsiteX6" fmla="*/ 1216856 w 2138290"/>
              <a:gd name="connsiteY6" fmla="*/ 0 h 4959349"/>
              <a:gd name="connsiteX7" fmla="*/ 1216856 w 2138290"/>
              <a:gd name="connsiteY7" fmla="*/ 2835950 h 4959349"/>
              <a:gd name="connsiteX8" fmla="*/ 1284615 w 2138290"/>
              <a:gd name="connsiteY8" fmla="*/ 2842780 h 4959349"/>
              <a:gd name="connsiteX9" fmla="*/ 2138290 w 2138290"/>
              <a:gd name="connsiteY9" fmla="*/ 3890204 h 4959349"/>
              <a:gd name="connsiteX10" fmla="*/ 1069145 w 2138290"/>
              <a:gd name="connsiteY10" fmla="*/ 4959349 h 4959349"/>
              <a:gd name="connsiteX11" fmla="*/ 0 w 2138290"/>
              <a:gd name="connsiteY11" fmla="*/ 3890204 h 4959349"/>
              <a:gd name="connsiteX12" fmla="*/ 853675 w 2138290"/>
              <a:gd name="connsiteY12" fmla="*/ 2842780 h 4959349"/>
              <a:gd name="connsiteX13" fmla="*/ 921434 w 2138290"/>
              <a:gd name="connsiteY13" fmla="*/ 2835950 h 495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8290" h="4959349">
                <a:moveTo>
                  <a:pt x="1069144" y="3116480"/>
                </a:moveTo>
                <a:cubicBezTo>
                  <a:pt x="641829" y="3116480"/>
                  <a:pt x="295421" y="3462888"/>
                  <a:pt x="295421" y="3890203"/>
                </a:cubicBezTo>
                <a:cubicBezTo>
                  <a:pt x="295421" y="4317518"/>
                  <a:pt x="641829" y="4663926"/>
                  <a:pt x="1069144" y="4663926"/>
                </a:cubicBezTo>
                <a:cubicBezTo>
                  <a:pt x="1496459" y="4663926"/>
                  <a:pt x="1842867" y="4317518"/>
                  <a:pt x="1842867" y="3890203"/>
                </a:cubicBezTo>
                <a:cubicBezTo>
                  <a:pt x="1842867" y="3462888"/>
                  <a:pt x="1496459" y="3116480"/>
                  <a:pt x="1069144" y="3116480"/>
                </a:cubicBezTo>
                <a:close/>
                <a:moveTo>
                  <a:pt x="921434" y="0"/>
                </a:moveTo>
                <a:lnTo>
                  <a:pt x="1216856" y="0"/>
                </a:lnTo>
                <a:lnTo>
                  <a:pt x="1216856" y="2835950"/>
                </a:lnTo>
                <a:lnTo>
                  <a:pt x="1284615" y="2842780"/>
                </a:lnTo>
                <a:cubicBezTo>
                  <a:pt x="1771806" y="2942474"/>
                  <a:pt x="2138290" y="3373541"/>
                  <a:pt x="2138290" y="3890204"/>
                </a:cubicBezTo>
                <a:cubicBezTo>
                  <a:pt x="2138290" y="4480676"/>
                  <a:pt x="1659617" y="4959349"/>
                  <a:pt x="1069145" y="4959349"/>
                </a:cubicBezTo>
                <a:cubicBezTo>
                  <a:pt x="478673" y="4959349"/>
                  <a:pt x="0" y="4480676"/>
                  <a:pt x="0" y="3890204"/>
                </a:cubicBezTo>
                <a:cubicBezTo>
                  <a:pt x="0" y="3373541"/>
                  <a:pt x="366484" y="2942474"/>
                  <a:pt x="853675" y="2842780"/>
                </a:cubicBezTo>
                <a:lnTo>
                  <a:pt x="921434" y="283595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385453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par>
                          <p:cTn id="13" fill="hold">
                            <p:stCondLst>
                              <p:cond delay="18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2300"/>
                            </p:stCondLst>
                            <p:childTnLst>
                              <p:par>
                                <p:cTn id="18" presetID="22" presetClass="entr" presetSubtype="8" fill="hold" grpId="0" nodeType="afterEffect">
                                  <p:stCondLst>
                                    <p:cond delay="0"/>
                                  </p:stCondLst>
                                  <p:childTnLst>
                                    <p:set>
                                      <p:cBhvr>
                                        <p:cTn id="19" dur="1" fill="hold">
                                          <p:stCondLst>
                                            <p:cond delay="0"/>
                                          </p:stCondLst>
                                        </p:cTn>
                                        <p:tgtEl>
                                          <p:spTgt spid="25">
                                            <p:txEl>
                                              <p:pRg st="0" end="0"/>
                                            </p:txEl>
                                          </p:spTgt>
                                        </p:tgtEl>
                                        <p:attrNameLst>
                                          <p:attrName>style.visibility</p:attrName>
                                        </p:attrNameLst>
                                      </p:cBhvr>
                                      <p:to>
                                        <p:strVal val="visible"/>
                                      </p:to>
                                    </p:set>
                                    <p:animEffect transition="in" filter="wipe(left)">
                                      <p:cBhvr>
                                        <p:cTn id="20" dur="500"/>
                                        <p:tgtEl>
                                          <p:spTgt spid="25">
                                            <p:txEl>
                                              <p:pRg st="0" end="0"/>
                                            </p:txEl>
                                          </p:spTgt>
                                        </p:tgtEl>
                                      </p:cBhvr>
                                    </p:animEffect>
                                  </p:childTnLst>
                                </p:cTn>
                              </p:par>
                            </p:childTnLst>
                          </p:cTn>
                        </p:par>
                        <p:par>
                          <p:cTn id="21" fill="hold">
                            <p:stCondLst>
                              <p:cond delay="2800"/>
                            </p:stCondLst>
                            <p:childTnLst>
                              <p:par>
                                <p:cTn id="22" presetID="22" presetClass="entr" presetSubtype="8"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par>
                          <p:cTn id="25" fill="hold">
                            <p:stCondLst>
                              <p:cond delay="3300"/>
                            </p:stCondLst>
                            <p:childTnLst>
                              <p:par>
                                <p:cTn id="26" presetID="22" presetClass="entr" presetSubtype="8" fill="hold" grpId="0" nodeType="afterEffect">
                                  <p:stCondLst>
                                    <p:cond delay="0"/>
                                  </p:stCondLst>
                                  <p:childTnLst>
                                    <p:set>
                                      <p:cBhvr>
                                        <p:cTn id="27" dur="1" fill="hold">
                                          <p:stCondLst>
                                            <p:cond delay="0"/>
                                          </p:stCondLst>
                                        </p:cTn>
                                        <p:tgtEl>
                                          <p:spTgt spid="24">
                                            <p:txEl>
                                              <p:pRg st="0" end="0"/>
                                            </p:txEl>
                                          </p:spTgt>
                                        </p:tgtEl>
                                        <p:attrNameLst>
                                          <p:attrName>style.visibility</p:attrName>
                                        </p:attrNameLst>
                                      </p:cBhvr>
                                      <p:to>
                                        <p:strVal val="visible"/>
                                      </p:to>
                                    </p:set>
                                    <p:animEffect transition="in" filter="wipe(left)">
                                      <p:cBhvr>
                                        <p:cTn id="28" dur="500"/>
                                        <p:tgtEl>
                                          <p:spTgt spid="24">
                                            <p:txEl>
                                              <p:pRg st="0" end="0"/>
                                            </p:txEl>
                                          </p:spTgt>
                                        </p:tgtEl>
                                      </p:cBhvr>
                                    </p:animEffect>
                                  </p:childTnLst>
                                </p:cTn>
                              </p:par>
                            </p:childTnLst>
                          </p:cTn>
                        </p:par>
                        <p:par>
                          <p:cTn id="29" fill="hold">
                            <p:stCondLst>
                              <p:cond delay="3800"/>
                            </p:stCondLst>
                            <p:childTnLst>
                              <p:par>
                                <p:cTn id="30" presetID="22" presetClass="entr" presetSubtype="8"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par>
                          <p:cTn id="33" fill="hold">
                            <p:stCondLst>
                              <p:cond delay="4300"/>
                            </p:stCondLst>
                            <p:childTnLst>
                              <p:par>
                                <p:cTn id="34" presetID="22" presetClass="entr" presetSubtype="8" fill="hold" grpId="0" nodeType="afterEffect">
                                  <p:stCondLst>
                                    <p:cond delay="0"/>
                                  </p:stCondLst>
                                  <p:childTnLst>
                                    <p:set>
                                      <p:cBhvr>
                                        <p:cTn id="35" dur="1" fill="hold">
                                          <p:stCondLst>
                                            <p:cond delay="0"/>
                                          </p:stCondLst>
                                        </p:cTn>
                                        <p:tgtEl>
                                          <p:spTgt spid="23">
                                            <p:txEl>
                                              <p:pRg st="0" end="0"/>
                                            </p:txEl>
                                          </p:spTgt>
                                        </p:tgtEl>
                                        <p:attrNameLst>
                                          <p:attrName>style.visibility</p:attrName>
                                        </p:attrNameLst>
                                      </p:cBhvr>
                                      <p:to>
                                        <p:strVal val="visible"/>
                                      </p:to>
                                    </p:set>
                                    <p:animEffect transition="in" filter="wipe(left)">
                                      <p:cBhvr>
                                        <p:cTn id="36" dur="500"/>
                                        <p:tgtEl>
                                          <p:spTgt spid="23">
                                            <p:txEl>
                                              <p:pRg st="0" end="0"/>
                                            </p:txEl>
                                          </p:spTgt>
                                        </p:tgtEl>
                                      </p:cBhvr>
                                    </p:animEffect>
                                  </p:childTnLst>
                                </p:cTn>
                              </p:par>
                            </p:childTnLst>
                          </p:cTn>
                        </p:par>
                        <p:par>
                          <p:cTn id="37" fill="hold">
                            <p:stCondLst>
                              <p:cond delay="4800"/>
                            </p:stCondLst>
                            <p:childTnLst>
                              <p:par>
                                <p:cTn id="38" presetID="10" presetClass="entr" presetSubtype="0" fill="hold" grpId="0" nodeType="afterEffect">
                                  <p:stCondLst>
                                    <p:cond delay="25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7" grpId="0">
        <p:tmplLst>
          <p:tmpl>
            <p:tnLst>
              <p:par>
                <p:cTn presetID="10" presetClass="entr" presetSubtype="0"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9" grpId="0"/>
      <p:bldP spid="32"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imple process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Diamond 4"/>
          <p:cNvSpPr/>
          <p:nvPr userDrawn="1"/>
        </p:nvSpPr>
        <p:spPr>
          <a:xfrm>
            <a:off x="3937000" y="3588883"/>
            <a:ext cx="1277258" cy="1277258"/>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Text Placeholder 5"/>
          <p:cNvSpPr>
            <a:spLocks noGrp="1"/>
          </p:cNvSpPr>
          <p:nvPr>
            <p:ph type="body" sz="quarter" idx="14" hasCustomPrompt="1"/>
          </p:nvPr>
        </p:nvSpPr>
        <p:spPr>
          <a:xfrm rot="18900000">
            <a:off x="4642653" y="2656178"/>
            <a:ext cx="2465051" cy="569418"/>
          </a:xfrm>
        </p:spPr>
        <p:txBody>
          <a:bodyPr anchor="ctr">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4" name="Text Placeholder 5"/>
          <p:cNvSpPr>
            <a:spLocks noGrp="1"/>
          </p:cNvSpPr>
          <p:nvPr>
            <p:ph type="body" sz="quarter" idx="16" hasCustomPrompt="1"/>
          </p:nvPr>
        </p:nvSpPr>
        <p:spPr>
          <a:xfrm rot="18900000">
            <a:off x="13782910" y="2656179"/>
            <a:ext cx="2465051" cy="569418"/>
          </a:xfrm>
        </p:spPr>
        <p:txBody>
          <a:bodyPr anchor="ctr">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5" name="Text Placeholder 5"/>
          <p:cNvSpPr>
            <a:spLocks noGrp="1"/>
          </p:cNvSpPr>
          <p:nvPr>
            <p:ph type="body" sz="quarter" idx="17" hasCustomPrompt="1"/>
          </p:nvPr>
        </p:nvSpPr>
        <p:spPr>
          <a:xfrm rot="18900000">
            <a:off x="3990571" y="5012235"/>
            <a:ext cx="2311707" cy="569418"/>
          </a:xfrm>
        </p:spPr>
        <p:txBody>
          <a:bodyPr anchor="ctr">
            <a:normAutofit/>
          </a:bodyPr>
          <a:lstStyle>
            <a:lvl1pPr marL="0" indent="0" algn="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6" name="Text Placeholder 5"/>
          <p:cNvSpPr>
            <a:spLocks noGrp="1"/>
          </p:cNvSpPr>
          <p:nvPr>
            <p:ph type="body" sz="quarter" idx="18" hasCustomPrompt="1"/>
          </p:nvPr>
        </p:nvSpPr>
        <p:spPr>
          <a:xfrm rot="18900000">
            <a:off x="6732863" y="5175213"/>
            <a:ext cx="2311707" cy="569418"/>
          </a:xfrm>
        </p:spPr>
        <p:txBody>
          <a:bodyPr anchor="ctr">
            <a:normAutofit/>
          </a:bodyPr>
          <a:lstStyle>
            <a:lvl1pPr marL="0" indent="0" algn="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9" name="Text Placeholder 5"/>
          <p:cNvSpPr>
            <a:spLocks noGrp="1"/>
          </p:cNvSpPr>
          <p:nvPr>
            <p:ph type="body" sz="quarter" idx="20" hasCustomPrompt="1"/>
          </p:nvPr>
        </p:nvSpPr>
        <p:spPr>
          <a:xfrm rot="18900000">
            <a:off x="9827014" y="5012235"/>
            <a:ext cx="2311707" cy="569418"/>
          </a:xfrm>
        </p:spPr>
        <p:txBody>
          <a:bodyPr anchor="ctr">
            <a:normAutofit/>
          </a:bodyPr>
          <a:lstStyle>
            <a:lvl1pPr marL="0" indent="0" algn="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21" hasCustomPrompt="1"/>
          </p:nvPr>
        </p:nvSpPr>
        <p:spPr>
          <a:xfrm rot="18900000">
            <a:off x="7396867" y="2816416"/>
            <a:ext cx="2465051" cy="569418"/>
          </a:xfrm>
        </p:spPr>
        <p:txBody>
          <a:bodyPr anchor="ctr">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3" name="Text Placeholder 5"/>
          <p:cNvSpPr>
            <a:spLocks noGrp="1"/>
          </p:cNvSpPr>
          <p:nvPr>
            <p:ph type="body" sz="quarter" idx="22" hasCustomPrompt="1"/>
          </p:nvPr>
        </p:nvSpPr>
        <p:spPr>
          <a:xfrm rot="18900000">
            <a:off x="10651818" y="2816417"/>
            <a:ext cx="2465051" cy="569418"/>
          </a:xfrm>
        </p:spPr>
        <p:txBody>
          <a:bodyPr anchor="ctr">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7" name="Title 1"/>
          <p:cNvSpPr>
            <a:spLocks noGrp="1"/>
          </p:cNvSpPr>
          <p:nvPr>
            <p:ph type="title" hasCustomPrompt="1"/>
          </p:nvPr>
        </p:nvSpPr>
        <p:spPr>
          <a:xfrm>
            <a:off x="1403350" y="7000825"/>
            <a:ext cx="5724525" cy="2048004"/>
          </a:xfrm>
        </p:spPr>
        <p:txBody>
          <a:bodyPr anchor="ctr"/>
          <a:lstStyle>
            <a:lvl1pPr algn="r">
              <a:defRPr/>
            </a:lvl1pPr>
          </a:lstStyle>
          <a:p>
            <a:r>
              <a:rPr kumimoji="1" lang="en-US" altLang="ja-JP" dirty="0"/>
              <a:t>Slide title</a:t>
            </a:r>
            <a:endParaRPr kumimoji="1" lang="ja-JP" altLang="en-US" dirty="0"/>
          </a:p>
        </p:txBody>
      </p:sp>
      <p:sp>
        <p:nvSpPr>
          <p:cNvPr id="28" name="Text Placeholder 5"/>
          <p:cNvSpPr>
            <a:spLocks noGrp="1"/>
          </p:cNvSpPr>
          <p:nvPr>
            <p:ph type="body" sz="quarter" idx="12" hasCustomPrompt="1"/>
          </p:nvPr>
        </p:nvSpPr>
        <p:spPr>
          <a:xfrm>
            <a:off x="7578969" y="7188201"/>
            <a:ext cx="7686431" cy="1663700"/>
          </a:xfrm>
        </p:spPr>
        <p:txBody>
          <a:bodyPr anchor="ctr"/>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8" name="Diamond 7"/>
          <p:cNvSpPr/>
          <p:nvPr userDrawn="1"/>
        </p:nvSpPr>
        <p:spPr>
          <a:xfrm>
            <a:off x="5885543" y="3908197"/>
            <a:ext cx="638629" cy="638629"/>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Diamond 8"/>
          <p:cNvSpPr/>
          <p:nvPr userDrawn="1"/>
        </p:nvSpPr>
        <p:spPr>
          <a:xfrm>
            <a:off x="7195457" y="3908197"/>
            <a:ext cx="638629" cy="638629"/>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Diamond 5"/>
          <p:cNvSpPr/>
          <p:nvPr userDrawn="1"/>
        </p:nvSpPr>
        <p:spPr>
          <a:xfrm>
            <a:off x="8505371" y="3588883"/>
            <a:ext cx="1277258" cy="1277258"/>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Diamond 9"/>
          <p:cNvSpPr/>
          <p:nvPr userDrawn="1"/>
        </p:nvSpPr>
        <p:spPr>
          <a:xfrm>
            <a:off x="10453914" y="3908197"/>
            <a:ext cx="638629" cy="638629"/>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Diamond 10"/>
          <p:cNvSpPr/>
          <p:nvPr userDrawn="1"/>
        </p:nvSpPr>
        <p:spPr>
          <a:xfrm>
            <a:off x="11763828" y="3908197"/>
            <a:ext cx="638629" cy="638629"/>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Diamond 6"/>
          <p:cNvSpPr/>
          <p:nvPr userDrawn="1"/>
        </p:nvSpPr>
        <p:spPr>
          <a:xfrm>
            <a:off x="13073743" y="3588883"/>
            <a:ext cx="1277258" cy="1277258"/>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43616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100"/>
                            </p:stCondLst>
                            <p:childTnLst>
                              <p:par>
                                <p:cTn id="5" presetID="2" presetClass="entr" presetSubtype="8"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49" presetClass="entr" presetSubtype="0" decel="100000" fill="hold" grpId="1"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360"/>
                                          </p:val>
                                        </p:tav>
                                        <p:tav tm="100000">
                                          <p:val>
                                            <p:fltVal val="0"/>
                                          </p:val>
                                        </p:tav>
                                      </p:tavLst>
                                    </p:anim>
                                    <p:animEffect transition="in" filter="fade">
                                      <p:cBhvr>
                                        <p:cTn id="14" dur="1000"/>
                                        <p:tgtEl>
                                          <p:spTgt spid="5"/>
                                        </p:tgtEl>
                                      </p:cBhvr>
                                    </p:animEffect>
                                  </p:childTnLst>
                                </p:cTn>
                              </p:par>
                            </p:childTnLst>
                          </p:cTn>
                        </p:par>
                        <p:par>
                          <p:cTn id="15" fill="hold">
                            <p:stCondLst>
                              <p:cond delay="3100"/>
                            </p:stCondLst>
                            <p:childTnLst>
                              <p:par>
                                <p:cTn id="16" presetID="10" presetClass="entr" presetSubtype="0" fill="hold" grpId="0" nodeType="after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500"/>
                                        <p:tgtEl>
                                          <p:spTgt spid="12">
                                            <p:txEl>
                                              <p:pRg st="0" end="0"/>
                                            </p:txEl>
                                          </p:spTgt>
                                        </p:tgtEl>
                                      </p:cBhvr>
                                    </p:animEffect>
                                  </p:childTnLst>
                                </p:cTn>
                              </p:par>
                            </p:childTnLst>
                          </p:cTn>
                        </p:par>
                        <p:par>
                          <p:cTn id="19" fill="hold">
                            <p:stCondLst>
                              <p:cond delay="3600"/>
                            </p:stCondLst>
                            <p:childTnLst>
                              <p:par>
                                <p:cTn id="20" presetID="2" presetClass="entr" presetSubtype="8" decel="10000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1000" fill="hold"/>
                                        <p:tgtEl>
                                          <p:spTgt spid="8"/>
                                        </p:tgtEl>
                                        <p:attrNameLst>
                                          <p:attrName>ppt_x</p:attrName>
                                        </p:attrNameLst>
                                      </p:cBhvr>
                                      <p:tavLst>
                                        <p:tav tm="0">
                                          <p:val>
                                            <p:strVal val="0-#ppt_w/2"/>
                                          </p:val>
                                        </p:tav>
                                        <p:tav tm="100000">
                                          <p:val>
                                            <p:strVal val="#ppt_x"/>
                                          </p:val>
                                        </p:tav>
                                      </p:tavLst>
                                    </p:anim>
                                    <p:anim calcmode="lin" valueType="num">
                                      <p:cBhvr additive="base">
                                        <p:cTn id="23" dur="1000" fill="hold"/>
                                        <p:tgtEl>
                                          <p:spTgt spid="8"/>
                                        </p:tgtEl>
                                        <p:attrNameLst>
                                          <p:attrName>ppt_y</p:attrName>
                                        </p:attrNameLst>
                                      </p:cBhvr>
                                      <p:tavLst>
                                        <p:tav tm="0">
                                          <p:val>
                                            <p:strVal val="#ppt_y"/>
                                          </p:val>
                                        </p:tav>
                                        <p:tav tm="100000">
                                          <p:val>
                                            <p:strVal val="#ppt_y"/>
                                          </p:val>
                                        </p:tav>
                                      </p:tavLst>
                                    </p:anim>
                                  </p:childTnLst>
                                </p:cTn>
                              </p:par>
                              <p:par>
                                <p:cTn id="24" presetID="49" presetClass="entr" presetSubtype="0" decel="100000" fill="hold" grpId="1"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fltVal val="0"/>
                                          </p:val>
                                        </p:tav>
                                        <p:tav tm="100000">
                                          <p:val>
                                            <p:strVal val="#ppt_w"/>
                                          </p:val>
                                        </p:tav>
                                      </p:tavLst>
                                    </p:anim>
                                    <p:anim calcmode="lin" valueType="num">
                                      <p:cBhvr>
                                        <p:cTn id="27" dur="1000" fill="hold"/>
                                        <p:tgtEl>
                                          <p:spTgt spid="8"/>
                                        </p:tgtEl>
                                        <p:attrNameLst>
                                          <p:attrName>ppt_h</p:attrName>
                                        </p:attrNameLst>
                                      </p:cBhvr>
                                      <p:tavLst>
                                        <p:tav tm="0">
                                          <p:val>
                                            <p:fltVal val="0"/>
                                          </p:val>
                                        </p:tav>
                                        <p:tav tm="100000">
                                          <p:val>
                                            <p:strVal val="#ppt_h"/>
                                          </p:val>
                                        </p:tav>
                                      </p:tavLst>
                                    </p:anim>
                                    <p:anim calcmode="lin" valueType="num">
                                      <p:cBhvr>
                                        <p:cTn id="28" dur="1000" fill="hold"/>
                                        <p:tgtEl>
                                          <p:spTgt spid="8"/>
                                        </p:tgtEl>
                                        <p:attrNameLst>
                                          <p:attrName>style.rotation</p:attrName>
                                        </p:attrNameLst>
                                      </p:cBhvr>
                                      <p:tavLst>
                                        <p:tav tm="0">
                                          <p:val>
                                            <p:fltVal val="360"/>
                                          </p:val>
                                        </p:tav>
                                        <p:tav tm="100000">
                                          <p:val>
                                            <p:fltVal val="0"/>
                                          </p:val>
                                        </p:tav>
                                      </p:tavLst>
                                    </p:anim>
                                    <p:animEffect transition="in" filter="fade">
                                      <p:cBhvr>
                                        <p:cTn id="29" dur="1000"/>
                                        <p:tgtEl>
                                          <p:spTgt spid="8"/>
                                        </p:tgtEl>
                                      </p:cBhvr>
                                    </p:animEffect>
                                  </p:childTnLst>
                                </p:cTn>
                              </p:par>
                            </p:childTnLst>
                          </p:cTn>
                        </p:par>
                        <p:par>
                          <p:cTn id="30" fill="hold">
                            <p:stCondLst>
                              <p:cond delay="4600"/>
                            </p:stCondLst>
                            <p:childTnLst>
                              <p:par>
                                <p:cTn id="31" presetID="10" presetClass="entr" presetSubtype="0" fill="hold" grpId="0" nodeType="after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animEffect transition="in" filter="fade">
                                      <p:cBhvr>
                                        <p:cTn id="33" dur="500"/>
                                        <p:tgtEl>
                                          <p:spTgt spid="15">
                                            <p:txEl>
                                              <p:pRg st="0" end="0"/>
                                            </p:txEl>
                                          </p:spTgt>
                                        </p:tgtEl>
                                      </p:cBhvr>
                                    </p:animEffect>
                                  </p:childTnLst>
                                </p:cTn>
                              </p:par>
                            </p:childTnLst>
                          </p:cTn>
                        </p:par>
                        <p:par>
                          <p:cTn id="34" fill="hold">
                            <p:stCondLst>
                              <p:cond delay="5100"/>
                            </p:stCondLst>
                            <p:childTnLst>
                              <p:par>
                                <p:cTn id="35" presetID="2" presetClass="entr" presetSubtype="8" decel="10000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1000" fill="hold"/>
                                        <p:tgtEl>
                                          <p:spTgt spid="9"/>
                                        </p:tgtEl>
                                        <p:attrNameLst>
                                          <p:attrName>ppt_x</p:attrName>
                                        </p:attrNameLst>
                                      </p:cBhvr>
                                      <p:tavLst>
                                        <p:tav tm="0">
                                          <p:val>
                                            <p:strVal val="0-#ppt_w/2"/>
                                          </p:val>
                                        </p:tav>
                                        <p:tav tm="100000">
                                          <p:val>
                                            <p:strVal val="#ppt_x"/>
                                          </p:val>
                                        </p:tav>
                                      </p:tavLst>
                                    </p:anim>
                                    <p:anim calcmode="lin" valueType="num">
                                      <p:cBhvr additive="base">
                                        <p:cTn id="38" dur="1000" fill="hold"/>
                                        <p:tgtEl>
                                          <p:spTgt spid="9"/>
                                        </p:tgtEl>
                                        <p:attrNameLst>
                                          <p:attrName>ppt_y</p:attrName>
                                        </p:attrNameLst>
                                      </p:cBhvr>
                                      <p:tavLst>
                                        <p:tav tm="0">
                                          <p:val>
                                            <p:strVal val="#ppt_y"/>
                                          </p:val>
                                        </p:tav>
                                        <p:tav tm="100000">
                                          <p:val>
                                            <p:strVal val="#ppt_y"/>
                                          </p:val>
                                        </p:tav>
                                      </p:tavLst>
                                    </p:anim>
                                  </p:childTnLst>
                                </p:cTn>
                              </p:par>
                              <p:par>
                                <p:cTn id="39" presetID="49" presetClass="entr" presetSubtype="0" decel="100000" fill="hold" grpId="1"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0" fill="hold"/>
                                        <p:tgtEl>
                                          <p:spTgt spid="9"/>
                                        </p:tgtEl>
                                        <p:attrNameLst>
                                          <p:attrName>ppt_w</p:attrName>
                                        </p:attrNameLst>
                                      </p:cBhvr>
                                      <p:tavLst>
                                        <p:tav tm="0">
                                          <p:val>
                                            <p:fltVal val="0"/>
                                          </p:val>
                                        </p:tav>
                                        <p:tav tm="100000">
                                          <p:val>
                                            <p:strVal val="#ppt_w"/>
                                          </p:val>
                                        </p:tav>
                                      </p:tavLst>
                                    </p:anim>
                                    <p:anim calcmode="lin" valueType="num">
                                      <p:cBhvr>
                                        <p:cTn id="42" dur="1000" fill="hold"/>
                                        <p:tgtEl>
                                          <p:spTgt spid="9"/>
                                        </p:tgtEl>
                                        <p:attrNameLst>
                                          <p:attrName>ppt_h</p:attrName>
                                        </p:attrNameLst>
                                      </p:cBhvr>
                                      <p:tavLst>
                                        <p:tav tm="0">
                                          <p:val>
                                            <p:fltVal val="0"/>
                                          </p:val>
                                        </p:tav>
                                        <p:tav tm="100000">
                                          <p:val>
                                            <p:strVal val="#ppt_h"/>
                                          </p:val>
                                        </p:tav>
                                      </p:tavLst>
                                    </p:anim>
                                    <p:anim calcmode="lin" valueType="num">
                                      <p:cBhvr>
                                        <p:cTn id="43" dur="1000" fill="hold"/>
                                        <p:tgtEl>
                                          <p:spTgt spid="9"/>
                                        </p:tgtEl>
                                        <p:attrNameLst>
                                          <p:attrName>style.rotation</p:attrName>
                                        </p:attrNameLst>
                                      </p:cBhvr>
                                      <p:tavLst>
                                        <p:tav tm="0">
                                          <p:val>
                                            <p:fltVal val="360"/>
                                          </p:val>
                                        </p:tav>
                                        <p:tav tm="100000">
                                          <p:val>
                                            <p:fltVal val="0"/>
                                          </p:val>
                                        </p:tav>
                                      </p:tavLst>
                                    </p:anim>
                                    <p:animEffect transition="in" filter="fade">
                                      <p:cBhvr>
                                        <p:cTn id="44" dur="1000"/>
                                        <p:tgtEl>
                                          <p:spTgt spid="9"/>
                                        </p:tgtEl>
                                      </p:cBhvr>
                                    </p:animEffect>
                                  </p:childTnLst>
                                </p:cTn>
                              </p:par>
                            </p:childTnLst>
                          </p:cTn>
                        </p:par>
                        <p:par>
                          <p:cTn id="45" fill="hold">
                            <p:stCondLst>
                              <p:cond delay="6100"/>
                            </p:stCondLst>
                            <p:childTnLst>
                              <p:par>
                                <p:cTn id="46" presetID="10" presetClass="entr" presetSubtype="0" fill="hold" grpId="0" nodeType="afterEffect">
                                  <p:stCondLst>
                                    <p:cond delay="0"/>
                                  </p:stCondLst>
                                  <p:childTnLst>
                                    <p:set>
                                      <p:cBhvr>
                                        <p:cTn id="47" dur="1" fill="hold">
                                          <p:stCondLst>
                                            <p:cond delay="0"/>
                                          </p:stCondLst>
                                        </p:cTn>
                                        <p:tgtEl>
                                          <p:spTgt spid="20">
                                            <p:txEl>
                                              <p:pRg st="0" end="0"/>
                                            </p:txEl>
                                          </p:spTgt>
                                        </p:tgtEl>
                                        <p:attrNameLst>
                                          <p:attrName>style.visibility</p:attrName>
                                        </p:attrNameLst>
                                      </p:cBhvr>
                                      <p:to>
                                        <p:strVal val="visible"/>
                                      </p:to>
                                    </p:set>
                                    <p:animEffect transition="in" filter="fade">
                                      <p:cBhvr>
                                        <p:cTn id="48" dur="500"/>
                                        <p:tgtEl>
                                          <p:spTgt spid="20">
                                            <p:txEl>
                                              <p:pRg st="0" end="0"/>
                                            </p:txEl>
                                          </p:spTgt>
                                        </p:tgtEl>
                                      </p:cBhvr>
                                    </p:animEffect>
                                  </p:childTnLst>
                                </p:cTn>
                              </p:par>
                            </p:childTnLst>
                          </p:cTn>
                        </p:par>
                        <p:par>
                          <p:cTn id="49" fill="hold">
                            <p:stCondLst>
                              <p:cond delay="6600"/>
                            </p:stCondLst>
                            <p:childTnLst>
                              <p:par>
                                <p:cTn id="50" presetID="2" presetClass="entr" presetSubtype="8" decel="100000" fill="hold" grpId="0"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1000" fill="hold"/>
                                        <p:tgtEl>
                                          <p:spTgt spid="6"/>
                                        </p:tgtEl>
                                        <p:attrNameLst>
                                          <p:attrName>ppt_x</p:attrName>
                                        </p:attrNameLst>
                                      </p:cBhvr>
                                      <p:tavLst>
                                        <p:tav tm="0">
                                          <p:val>
                                            <p:strVal val="0-#ppt_w/2"/>
                                          </p:val>
                                        </p:tav>
                                        <p:tav tm="100000">
                                          <p:val>
                                            <p:strVal val="#ppt_x"/>
                                          </p:val>
                                        </p:tav>
                                      </p:tavLst>
                                    </p:anim>
                                    <p:anim calcmode="lin" valueType="num">
                                      <p:cBhvr additive="base">
                                        <p:cTn id="53" dur="1000" fill="hold"/>
                                        <p:tgtEl>
                                          <p:spTgt spid="6"/>
                                        </p:tgtEl>
                                        <p:attrNameLst>
                                          <p:attrName>ppt_y</p:attrName>
                                        </p:attrNameLst>
                                      </p:cBhvr>
                                      <p:tavLst>
                                        <p:tav tm="0">
                                          <p:val>
                                            <p:strVal val="#ppt_y"/>
                                          </p:val>
                                        </p:tav>
                                        <p:tav tm="100000">
                                          <p:val>
                                            <p:strVal val="#ppt_y"/>
                                          </p:val>
                                        </p:tav>
                                      </p:tavLst>
                                    </p:anim>
                                  </p:childTnLst>
                                </p:cTn>
                              </p:par>
                              <p:par>
                                <p:cTn id="54" presetID="49" presetClass="entr" presetSubtype="0" decel="100000" fill="hold" grpId="1"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1000" fill="hold"/>
                                        <p:tgtEl>
                                          <p:spTgt spid="6"/>
                                        </p:tgtEl>
                                        <p:attrNameLst>
                                          <p:attrName>ppt_w</p:attrName>
                                        </p:attrNameLst>
                                      </p:cBhvr>
                                      <p:tavLst>
                                        <p:tav tm="0">
                                          <p:val>
                                            <p:fltVal val="0"/>
                                          </p:val>
                                        </p:tav>
                                        <p:tav tm="100000">
                                          <p:val>
                                            <p:strVal val="#ppt_w"/>
                                          </p:val>
                                        </p:tav>
                                      </p:tavLst>
                                    </p:anim>
                                    <p:anim calcmode="lin" valueType="num">
                                      <p:cBhvr>
                                        <p:cTn id="57" dur="1000" fill="hold"/>
                                        <p:tgtEl>
                                          <p:spTgt spid="6"/>
                                        </p:tgtEl>
                                        <p:attrNameLst>
                                          <p:attrName>ppt_h</p:attrName>
                                        </p:attrNameLst>
                                      </p:cBhvr>
                                      <p:tavLst>
                                        <p:tav tm="0">
                                          <p:val>
                                            <p:fltVal val="0"/>
                                          </p:val>
                                        </p:tav>
                                        <p:tav tm="100000">
                                          <p:val>
                                            <p:strVal val="#ppt_h"/>
                                          </p:val>
                                        </p:tav>
                                      </p:tavLst>
                                    </p:anim>
                                    <p:anim calcmode="lin" valueType="num">
                                      <p:cBhvr>
                                        <p:cTn id="58" dur="1000" fill="hold"/>
                                        <p:tgtEl>
                                          <p:spTgt spid="6"/>
                                        </p:tgtEl>
                                        <p:attrNameLst>
                                          <p:attrName>style.rotation</p:attrName>
                                        </p:attrNameLst>
                                      </p:cBhvr>
                                      <p:tavLst>
                                        <p:tav tm="0">
                                          <p:val>
                                            <p:fltVal val="360"/>
                                          </p:val>
                                        </p:tav>
                                        <p:tav tm="100000">
                                          <p:val>
                                            <p:fltVal val="0"/>
                                          </p:val>
                                        </p:tav>
                                      </p:tavLst>
                                    </p:anim>
                                    <p:animEffect transition="in" filter="fade">
                                      <p:cBhvr>
                                        <p:cTn id="59" dur="1000"/>
                                        <p:tgtEl>
                                          <p:spTgt spid="6"/>
                                        </p:tgtEl>
                                      </p:cBhvr>
                                    </p:animEffect>
                                  </p:childTnLst>
                                </p:cTn>
                              </p:par>
                            </p:childTnLst>
                          </p:cTn>
                        </p:par>
                        <p:par>
                          <p:cTn id="60" fill="hold">
                            <p:stCondLst>
                              <p:cond delay="7600"/>
                            </p:stCondLst>
                            <p:childTnLst>
                              <p:par>
                                <p:cTn id="61" presetID="10" presetClass="entr" presetSubtype="0" fill="hold" grpId="0" nodeType="afterEffect">
                                  <p:stCondLst>
                                    <p:cond delay="0"/>
                                  </p:stCondLst>
                                  <p:childTnLst>
                                    <p:set>
                                      <p:cBhvr>
                                        <p:cTn id="62" dur="1" fill="hold">
                                          <p:stCondLst>
                                            <p:cond delay="0"/>
                                          </p:stCondLst>
                                        </p:cTn>
                                        <p:tgtEl>
                                          <p:spTgt spid="16">
                                            <p:txEl>
                                              <p:pRg st="0" end="0"/>
                                            </p:txEl>
                                          </p:spTgt>
                                        </p:tgtEl>
                                        <p:attrNameLst>
                                          <p:attrName>style.visibility</p:attrName>
                                        </p:attrNameLst>
                                      </p:cBhvr>
                                      <p:to>
                                        <p:strVal val="visible"/>
                                      </p:to>
                                    </p:set>
                                    <p:animEffect transition="in" filter="fade">
                                      <p:cBhvr>
                                        <p:cTn id="63" dur="500"/>
                                        <p:tgtEl>
                                          <p:spTgt spid="16">
                                            <p:txEl>
                                              <p:pRg st="0" end="0"/>
                                            </p:txEl>
                                          </p:spTgt>
                                        </p:tgtEl>
                                      </p:cBhvr>
                                    </p:animEffect>
                                  </p:childTnLst>
                                </p:cTn>
                              </p:par>
                            </p:childTnLst>
                          </p:cTn>
                        </p:par>
                        <p:par>
                          <p:cTn id="64" fill="hold">
                            <p:stCondLst>
                              <p:cond delay="8100"/>
                            </p:stCondLst>
                            <p:childTnLst>
                              <p:par>
                                <p:cTn id="65" presetID="2" presetClass="entr" presetSubtype="8" decel="100000"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1000" fill="hold"/>
                                        <p:tgtEl>
                                          <p:spTgt spid="10"/>
                                        </p:tgtEl>
                                        <p:attrNameLst>
                                          <p:attrName>ppt_x</p:attrName>
                                        </p:attrNameLst>
                                      </p:cBhvr>
                                      <p:tavLst>
                                        <p:tav tm="0">
                                          <p:val>
                                            <p:strVal val="0-#ppt_w/2"/>
                                          </p:val>
                                        </p:tav>
                                        <p:tav tm="100000">
                                          <p:val>
                                            <p:strVal val="#ppt_x"/>
                                          </p:val>
                                        </p:tav>
                                      </p:tavLst>
                                    </p:anim>
                                    <p:anim calcmode="lin" valueType="num">
                                      <p:cBhvr additive="base">
                                        <p:cTn id="68" dur="1000" fill="hold"/>
                                        <p:tgtEl>
                                          <p:spTgt spid="10"/>
                                        </p:tgtEl>
                                        <p:attrNameLst>
                                          <p:attrName>ppt_y</p:attrName>
                                        </p:attrNameLst>
                                      </p:cBhvr>
                                      <p:tavLst>
                                        <p:tav tm="0">
                                          <p:val>
                                            <p:strVal val="#ppt_y"/>
                                          </p:val>
                                        </p:tav>
                                        <p:tav tm="100000">
                                          <p:val>
                                            <p:strVal val="#ppt_y"/>
                                          </p:val>
                                        </p:tav>
                                      </p:tavLst>
                                    </p:anim>
                                  </p:childTnLst>
                                </p:cTn>
                              </p:par>
                              <p:par>
                                <p:cTn id="69" presetID="49" presetClass="entr" presetSubtype="0" decel="100000" fill="hold" grpId="1" nodeType="with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p:cTn id="71" dur="1000" fill="hold"/>
                                        <p:tgtEl>
                                          <p:spTgt spid="10"/>
                                        </p:tgtEl>
                                        <p:attrNameLst>
                                          <p:attrName>ppt_w</p:attrName>
                                        </p:attrNameLst>
                                      </p:cBhvr>
                                      <p:tavLst>
                                        <p:tav tm="0">
                                          <p:val>
                                            <p:fltVal val="0"/>
                                          </p:val>
                                        </p:tav>
                                        <p:tav tm="100000">
                                          <p:val>
                                            <p:strVal val="#ppt_w"/>
                                          </p:val>
                                        </p:tav>
                                      </p:tavLst>
                                    </p:anim>
                                    <p:anim calcmode="lin" valueType="num">
                                      <p:cBhvr>
                                        <p:cTn id="72" dur="1000" fill="hold"/>
                                        <p:tgtEl>
                                          <p:spTgt spid="10"/>
                                        </p:tgtEl>
                                        <p:attrNameLst>
                                          <p:attrName>ppt_h</p:attrName>
                                        </p:attrNameLst>
                                      </p:cBhvr>
                                      <p:tavLst>
                                        <p:tav tm="0">
                                          <p:val>
                                            <p:fltVal val="0"/>
                                          </p:val>
                                        </p:tav>
                                        <p:tav tm="100000">
                                          <p:val>
                                            <p:strVal val="#ppt_h"/>
                                          </p:val>
                                        </p:tav>
                                      </p:tavLst>
                                    </p:anim>
                                    <p:anim calcmode="lin" valueType="num">
                                      <p:cBhvr>
                                        <p:cTn id="73" dur="1000" fill="hold"/>
                                        <p:tgtEl>
                                          <p:spTgt spid="10"/>
                                        </p:tgtEl>
                                        <p:attrNameLst>
                                          <p:attrName>style.rotation</p:attrName>
                                        </p:attrNameLst>
                                      </p:cBhvr>
                                      <p:tavLst>
                                        <p:tav tm="0">
                                          <p:val>
                                            <p:fltVal val="360"/>
                                          </p:val>
                                        </p:tav>
                                        <p:tav tm="100000">
                                          <p:val>
                                            <p:fltVal val="0"/>
                                          </p:val>
                                        </p:tav>
                                      </p:tavLst>
                                    </p:anim>
                                    <p:animEffect transition="in" filter="fade">
                                      <p:cBhvr>
                                        <p:cTn id="74" dur="1000"/>
                                        <p:tgtEl>
                                          <p:spTgt spid="10"/>
                                        </p:tgtEl>
                                      </p:cBhvr>
                                    </p:animEffect>
                                  </p:childTnLst>
                                </p:cTn>
                              </p:par>
                            </p:childTnLst>
                          </p:cTn>
                        </p:par>
                        <p:par>
                          <p:cTn id="75" fill="hold">
                            <p:stCondLst>
                              <p:cond delay="9100"/>
                            </p:stCondLst>
                            <p:childTnLst>
                              <p:par>
                                <p:cTn id="76" presetID="10" presetClass="entr" presetSubtype="0" fill="hold" grpId="0" nodeType="afterEffect">
                                  <p:stCondLst>
                                    <p:cond delay="0"/>
                                  </p:stCondLst>
                                  <p:childTnLst>
                                    <p:set>
                                      <p:cBhvr>
                                        <p:cTn id="77" dur="1" fill="hold">
                                          <p:stCondLst>
                                            <p:cond delay="0"/>
                                          </p:stCondLst>
                                        </p:cTn>
                                        <p:tgtEl>
                                          <p:spTgt spid="23">
                                            <p:txEl>
                                              <p:pRg st="0" end="0"/>
                                            </p:txEl>
                                          </p:spTgt>
                                        </p:tgtEl>
                                        <p:attrNameLst>
                                          <p:attrName>style.visibility</p:attrName>
                                        </p:attrNameLst>
                                      </p:cBhvr>
                                      <p:to>
                                        <p:strVal val="visible"/>
                                      </p:to>
                                    </p:set>
                                    <p:animEffect transition="in" filter="fade">
                                      <p:cBhvr>
                                        <p:cTn id="78" dur="500"/>
                                        <p:tgtEl>
                                          <p:spTgt spid="23">
                                            <p:txEl>
                                              <p:pRg st="0" end="0"/>
                                            </p:txEl>
                                          </p:spTgt>
                                        </p:tgtEl>
                                      </p:cBhvr>
                                    </p:animEffect>
                                  </p:childTnLst>
                                </p:cTn>
                              </p:par>
                            </p:childTnLst>
                          </p:cTn>
                        </p:par>
                        <p:par>
                          <p:cTn id="79" fill="hold">
                            <p:stCondLst>
                              <p:cond delay="9600"/>
                            </p:stCondLst>
                            <p:childTnLst>
                              <p:par>
                                <p:cTn id="80" presetID="2" presetClass="entr" presetSubtype="8" decel="100000" fill="hold" grpId="0" nodeType="afterEffect">
                                  <p:stCondLst>
                                    <p:cond delay="0"/>
                                  </p:stCondLst>
                                  <p:childTnLst>
                                    <p:set>
                                      <p:cBhvr>
                                        <p:cTn id="81" dur="1" fill="hold">
                                          <p:stCondLst>
                                            <p:cond delay="0"/>
                                          </p:stCondLst>
                                        </p:cTn>
                                        <p:tgtEl>
                                          <p:spTgt spid="11"/>
                                        </p:tgtEl>
                                        <p:attrNameLst>
                                          <p:attrName>style.visibility</p:attrName>
                                        </p:attrNameLst>
                                      </p:cBhvr>
                                      <p:to>
                                        <p:strVal val="visible"/>
                                      </p:to>
                                    </p:set>
                                    <p:anim calcmode="lin" valueType="num">
                                      <p:cBhvr additive="base">
                                        <p:cTn id="82" dur="1000" fill="hold"/>
                                        <p:tgtEl>
                                          <p:spTgt spid="11"/>
                                        </p:tgtEl>
                                        <p:attrNameLst>
                                          <p:attrName>ppt_x</p:attrName>
                                        </p:attrNameLst>
                                      </p:cBhvr>
                                      <p:tavLst>
                                        <p:tav tm="0">
                                          <p:val>
                                            <p:strVal val="0-#ppt_w/2"/>
                                          </p:val>
                                        </p:tav>
                                        <p:tav tm="100000">
                                          <p:val>
                                            <p:strVal val="#ppt_x"/>
                                          </p:val>
                                        </p:tav>
                                      </p:tavLst>
                                    </p:anim>
                                    <p:anim calcmode="lin" valueType="num">
                                      <p:cBhvr additive="base">
                                        <p:cTn id="83" dur="1000" fill="hold"/>
                                        <p:tgtEl>
                                          <p:spTgt spid="11"/>
                                        </p:tgtEl>
                                        <p:attrNameLst>
                                          <p:attrName>ppt_y</p:attrName>
                                        </p:attrNameLst>
                                      </p:cBhvr>
                                      <p:tavLst>
                                        <p:tav tm="0">
                                          <p:val>
                                            <p:strVal val="#ppt_y"/>
                                          </p:val>
                                        </p:tav>
                                        <p:tav tm="100000">
                                          <p:val>
                                            <p:strVal val="#ppt_y"/>
                                          </p:val>
                                        </p:tav>
                                      </p:tavLst>
                                    </p:anim>
                                  </p:childTnLst>
                                </p:cTn>
                              </p:par>
                              <p:par>
                                <p:cTn id="84" presetID="49" presetClass="entr" presetSubtype="0" decel="100000" fill="hold" grpId="1" nodeType="withEffect">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cBhvr>
                                        <p:cTn id="86" dur="1000" fill="hold"/>
                                        <p:tgtEl>
                                          <p:spTgt spid="11"/>
                                        </p:tgtEl>
                                        <p:attrNameLst>
                                          <p:attrName>ppt_w</p:attrName>
                                        </p:attrNameLst>
                                      </p:cBhvr>
                                      <p:tavLst>
                                        <p:tav tm="0">
                                          <p:val>
                                            <p:fltVal val="0"/>
                                          </p:val>
                                        </p:tav>
                                        <p:tav tm="100000">
                                          <p:val>
                                            <p:strVal val="#ppt_w"/>
                                          </p:val>
                                        </p:tav>
                                      </p:tavLst>
                                    </p:anim>
                                    <p:anim calcmode="lin" valueType="num">
                                      <p:cBhvr>
                                        <p:cTn id="87" dur="1000" fill="hold"/>
                                        <p:tgtEl>
                                          <p:spTgt spid="11"/>
                                        </p:tgtEl>
                                        <p:attrNameLst>
                                          <p:attrName>ppt_h</p:attrName>
                                        </p:attrNameLst>
                                      </p:cBhvr>
                                      <p:tavLst>
                                        <p:tav tm="0">
                                          <p:val>
                                            <p:fltVal val="0"/>
                                          </p:val>
                                        </p:tav>
                                        <p:tav tm="100000">
                                          <p:val>
                                            <p:strVal val="#ppt_h"/>
                                          </p:val>
                                        </p:tav>
                                      </p:tavLst>
                                    </p:anim>
                                    <p:anim calcmode="lin" valueType="num">
                                      <p:cBhvr>
                                        <p:cTn id="88" dur="1000" fill="hold"/>
                                        <p:tgtEl>
                                          <p:spTgt spid="11"/>
                                        </p:tgtEl>
                                        <p:attrNameLst>
                                          <p:attrName>style.rotation</p:attrName>
                                        </p:attrNameLst>
                                      </p:cBhvr>
                                      <p:tavLst>
                                        <p:tav tm="0">
                                          <p:val>
                                            <p:fltVal val="360"/>
                                          </p:val>
                                        </p:tav>
                                        <p:tav tm="100000">
                                          <p:val>
                                            <p:fltVal val="0"/>
                                          </p:val>
                                        </p:tav>
                                      </p:tavLst>
                                    </p:anim>
                                    <p:animEffect transition="in" filter="fade">
                                      <p:cBhvr>
                                        <p:cTn id="89" dur="1000"/>
                                        <p:tgtEl>
                                          <p:spTgt spid="11"/>
                                        </p:tgtEl>
                                      </p:cBhvr>
                                    </p:animEffect>
                                  </p:childTnLst>
                                </p:cTn>
                              </p:par>
                            </p:childTnLst>
                          </p:cTn>
                        </p:par>
                        <p:par>
                          <p:cTn id="90" fill="hold">
                            <p:stCondLst>
                              <p:cond delay="10600"/>
                            </p:stCondLst>
                            <p:childTnLst>
                              <p:par>
                                <p:cTn id="91" presetID="10" presetClass="entr" presetSubtype="0" fill="hold" grpId="0" nodeType="afterEffect">
                                  <p:stCondLst>
                                    <p:cond delay="0"/>
                                  </p:stCondLst>
                                  <p:childTnLst>
                                    <p:set>
                                      <p:cBhvr>
                                        <p:cTn id="92" dur="1" fill="hold">
                                          <p:stCondLst>
                                            <p:cond delay="0"/>
                                          </p:stCondLst>
                                        </p:cTn>
                                        <p:tgtEl>
                                          <p:spTgt spid="19">
                                            <p:txEl>
                                              <p:pRg st="0" end="0"/>
                                            </p:txEl>
                                          </p:spTgt>
                                        </p:tgtEl>
                                        <p:attrNameLst>
                                          <p:attrName>style.visibility</p:attrName>
                                        </p:attrNameLst>
                                      </p:cBhvr>
                                      <p:to>
                                        <p:strVal val="visible"/>
                                      </p:to>
                                    </p:set>
                                    <p:animEffect transition="in" filter="fade">
                                      <p:cBhvr>
                                        <p:cTn id="93" dur="500"/>
                                        <p:tgtEl>
                                          <p:spTgt spid="19">
                                            <p:txEl>
                                              <p:pRg st="0" end="0"/>
                                            </p:txEl>
                                          </p:spTgt>
                                        </p:tgtEl>
                                      </p:cBhvr>
                                    </p:animEffect>
                                  </p:childTnLst>
                                </p:cTn>
                              </p:par>
                            </p:childTnLst>
                          </p:cTn>
                        </p:par>
                        <p:par>
                          <p:cTn id="94" fill="hold">
                            <p:stCondLst>
                              <p:cond delay="11100"/>
                            </p:stCondLst>
                            <p:childTnLst>
                              <p:par>
                                <p:cTn id="95" presetID="2" presetClass="entr" presetSubtype="8" decel="100000" fill="hold" grpId="0" nodeType="afterEffect">
                                  <p:stCondLst>
                                    <p:cond delay="0"/>
                                  </p:stCondLst>
                                  <p:childTnLst>
                                    <p:set>
                                      <p:cBhvr>
                                        <p:cTn id="96" dur="1" fill="hold">
                                          <p:stCondLst>
                                            <p:cond delay="0"/>
                                          </p:stCondLst>
                                        </p:cTn>
                                        <p:tgtEl>
                                          <p:spTgt spid="7"/>
                                        </p:tgtEl>
                                        <p:attrNameLst>
                                          <p:attrName>style.visibility</p:attrName>
                                        </p:attrNameLst>
                                      </p:cBhvr>
                                      <p:to>
                                        <p:strVal val="visible"/>
                                      </p:to>
                                    </p:set>
                                    <p:anim calcmode="lin" valueType="num">
                                      <p:cBhvr additive="base">
                                        <p:cTn id="97" dur="1000" fill="hold"/>
                                        <p:tgtEl>
                                          <p:spTgt spid="7"/>
                                        </p:tgtEl>
                                        <p:attrNameLst>
                                          <p:attrName>ppt_x</p:attrName>
                                        </p:attrNameLst>
                                      </p:cBhvr>
                                      <p:tavLst>
                                        <p:tav tm="0">
                                          <p:val>
                                            <p:strVal val="0-#ppt_w/2"/>
                                          </p:val>
                                        </p:tav>
                                        <p:tav tm="100000">
                                          <p:val>
                                            <p:strVal val="#ppt_x"/>
                                          </p:val>
                                        </p:tav>
                                      </p:tavLst>
                                    </p:anim>
                                    <p:anim calcmode="lin" valueType="num">
                                      <p:cBhvr additive="base">
                                        <p:cTn id="98" dur="1000" fill="hold"/>
                                        <p:tgtEl>
                                          <p:spTgt spid="7"/>
                                        </p:tgtEl>
                                        <p:attrNameLst>
                                          <p:attrName>ppt_y</p:attrName>
                                        </p:attrNameLst>
                                      </p:cBhvr>
                                      <p:tavLst>
                                        <p:tav tm="0">
                                          <p:val>
                                            <p:strVal val="#ppt_y"/>
                                          </p:val>
                                        </p:tav>
                                        <p:tav tm="100000">
                                          <p:val>
                                            <p:strVal val="#ppt_y"/>
                                          </p:val>
                                        </p:tav>
                                      </p:tavLst>
                                    </p:anim>
                                  </p:childTnLst>
                                </p:cTn>
                              </p:par>
                              <p:par>
                                <p:cTn id="99" presetID="49" presetClass="entr" presetSubtype="0" decel="100000" fill="hold" grpId="1" nodeType="withEffect">
                                  <p:stCondLst>
                                    <p:cond delay="0"/>
                                  </p:stCondLst>
                                  <p:childTnLst>
                                    <p:set>
                                      <p:cBhvr>
                                        <p:cTn id="100" dur="1" fill="hold">
                                          <p:stCondLst>
                                            <p:cond delay="0"/>
                                          </p:stCondLst>
                                        </p:cTn>
                                        <p:tgtEl>
                                          <p:spTgt spid="7"/>
                                        </p:tgtEl>
                                        <p:attrNameLst>
                                          <p:attrName>style.visibility</p:attrName>
                                        </p:attrNameLst>
                                      </p:cBhvr>
                                      <p:to>
                                        <p:strVal val="visible"/>
                                      </p:to>
                                    </p:set>
                                    <p:anim calcmode="lin" valueType="num">
                                      <p:cBhvr>
                                        <p:cTn id="101" dur="1000" fill="hold"/>
                                        <p:tgtEl>
                                          <p:spTgt spid="7"/>
                                        </p:tgtEl>
                                        <p:attrNameLst>
                                          <p:attrName>ppt_w</p:attrName>
                                        </p:attrNameLst>
                                      </p:cBhvr>
                                      <p:tavLst>
                                        <p:tav tm="0">
                                          <p:val>
                                            <p:fltVal val="0"/>
                                          </p:val>
                                        </p:tav>
                                        <p:tav tm="100000">
                                          <p:val>
                                            <p:strVal val="#ppt_w"/>
                                          </p:val>
                                        </p:tav>
                                      </p:tavLst>
                                    </p:anim>
                                    <p:anim calcmode="lin" valueType="num">
                                      <p:cBhvr>
                                        <p:cTn id="102" dur="1000" fill="hold"/>
                                        <p:tgtEl>
                                          <p:spTgt spid="7"/>
                                        </p:tgtEl>
                                        <p:attrNameLst>
                                          <p:attrName>ppt_h</p:attrName>
                                        </p:attrNameLst>
                                      </p:cBhvr>
                                      <p:tavLst>
                                        <p:tav tm="0">
                                          <p:val>
                                            <p:fltVal val="0"/>
                                          </p:val>
                                        </p:tav>
                                        <p:tav tm="100000">
                                          <p:val>
                                            <p:strVal val="#ppt_h"/>
                                          </p:val>
                                        </p:tav>
                                      </p:tavLst>
                                    </p:anim>
                                    <p:anim calcmode="lin" valueType="num">
                                      <p:cBhvr>
                                        <p:cTn id="103" dur="1000" fill="hold"/>
                                        <p:tgtEl>
                                          <p:spTgt spid="7"/>
                                        </p:tgtEl>
                                        <p:attrNameLst>
                                          <p:attrName>style.rotation</p:attrName>
                                        </p:attrNameLst>
                                      </p:cBhvr>
                                      <p:tavLst>
                                        <p:tav tm="0">
                                          <p:val>
                                            <p:fltVal val="360"/>
                                          </p:val>
                                        </p:tav>
                                        <p:tav tm="100000">
                                          <p:val>
                                            <p:fltVal val="0"/>
                                          </p:val>
                                        </p:tav>
                                      </p:tavLst>
                                    </p:anim>
                                    <p:animEffect transition="in" filter="fade">
                                      <p:cBhvr>
                                        <p:cTn id="104" dur="1000"/>
                                        <p:tgtEl>
                                          <p:spTgt spid="7"/>
                                        </p:tgtEl>
                                      </p:cBhvr>
                                    </p:animEffect>
                                  </p:childTnLst>
                                </p:cTn>
                              </p:par>
                            </p:childTnLst>
                          </p:cTn>
                        </p:par>
                        <p:par>
                          <p:cTn id="105" fill="hold">
                            <p:stCondLst>
                              <p:cond delay="12100"/>
                            </p:stCondLst>
                            <p:childTnLst>
                              <p:par>
                                <p:cTn id="106" presetID="10" presetClass="entr" presetSubtype="0" fill="hold" grpId="0" nodeType="afterEffect">
                                  <p:stCondLst>
                                    <p:cond delay="0"/>
                                  </p:stCondLst>
                                  <p:childTnLst>
                                    <p:set>
                                      <p:cBhvr>
                                        <p:cTn id="107" dur="1" fill="hold">
                                          <p:stCondLst>
                                            <p:cond delay="0"/>
                                          </p:stCondLst>
                                        </p:cTn>
                                        <p:tgtEl>
                                          <p:spTgt spid="14">
                                            <p:txEl>
                                              <p:pRg st="0" end="0"/>
                                            </p:txEl>
                                          </p:spTgt>
                                        </p:tgtEl>
                                        <p:attrNameLst>
                                          <p:attrName>style.visibility</p:attrName>
                                        </p:attrNameLst>
                                      </p:cBhvr>
                                      <p:to>
                                        <p:strVal val="visible"/>
                                      </p:to>
                                    </p:set>
                                    <p:animEffect transition="in" filter="fade">
                                      <p:cBhvr>
                                        <p:cTn id="108" dur="500"/>
                                        <p:tgtEl>
                                          <p:spTgt spid="14">
                                            <p:txEl>
                                              <p:pRg st="0" end="0"/>
                                            </p:txEl>
                                          </p:spTgt>
                                        </p:tgtEl>
                                      </p:cBhvr>
                                    </p:animEffect>
                                  </p:childTnLst>
                                </p:cTn>
                              </p:par>
                            </p:childTnLst>
                          </p:cTn>
                        </p:par>
                        <p:par>
                          <p:cTn id="109" fill="hold">
                            <p:stCondLst>
                              <p:cond delay="12600"/>
                            </p:stCondLst>
                            <p:childTnLst>
                              <p:par>
                                <p:cTn id="110" presetID="2" presetClass="entr" presetSubtype="4" decel="100000" fill="hold" grpId="0" nodeType="afterEffect">
                                  <p:stCondLst>
                                    <p:cond delay="0"/>
                                  </p:stCondLst>
                                  <p:iterate type="wd">
                                    <p:tmPct val="10000"/>
                                  </p:iterate>
                                  <p:childTnLst>
                                    <p:set>
                                      <p:cBhvr>
                                        <p:cTn id="111" dur="1" fill="hold">
                                          <p:stCondLst>
                                            <p:cond delay="0"/>
                                          </p:stCondLst>
                                        </p:cTn>
                                        <p:tgtEl>
                                          <p:spTgt spid="27"/>
                                        </p:tgtEl>
                                        <p:attrNameLst>
                                          <p:attrName>style.visibility</p:attrName>
                                        </p:attrNameLst>
                                      </p:cBhvr>
                                      <p:to>
                                        <p:strVal val="visible"/>
                                      </p:to>
                                    </p:set>
                                    <p:anim calcmode="lin" valueType="num">
                                      <p:cBhvr additive="base">
                                        <p:cTn id="112" dur="1000" fill="hold"/>
                                        <p:tgtEl>
                                          <p:spTgt spid="27"/>
                                        </p:tgtEl>
                                        <p:attrNameLst>
                                          <p:attrName>ppt_x</p:attrName>
                                        </p:attrNameLst>
                                      </p:cBhvr>
                                      <p:tavLst>
                                        <p:tav tm="0">
                                          <p:val>
                                            <p:strVal val="#ppt_x"/>
                                          </p:val>
                                        </p:tav>
                                        <p:tav tm="100000">
                                          <p:val>
                                            <p:strVal val="#ppt_x"/>
                                          </p:val>
                                        </p:tav>
                                      </p:tavLst>
                                    </p:anim>
                                    <p:anim calcmode="lin" valueType="num">
                                      <p:cBhvr additive="base">
                                        <p:cTn id="113" dur="1000" fill="hold"/>
                                        <p:tgtEl>
                                          <p:spTgt spid="27"/>
                                        </p:tgtEl>
                                        <p:attrNameLst>
                                          <p:attrName>ppt_y</p:attrName>
                                        </p:attrNameLst>
                                      </p:cBhvr>
                                      <p:tavLst>
                                        <p:tav tm="0">
                                          <p:val>
                                            <p:strVal val="1+#ppt_h/2"/>
                                          </p:val>
                                        </p:tav>
                                        <p:tav tm="100000">
                                          <p:val>
                                            <p:strVal val="#ppt_y"/>
                                          </p:val>
                                        </p:tav>
                                      </p:tavLst>
                                    </p:anim>
                                  </p:childTnLst>
                                </p:cTn>
                              </p:par>
                            </p:childTnLst>
                          </p:cTn>
                        </p:par>
                        <p:par>
                          <p:cTn id="114" fill="hold">
                            <p:stCondLst>
                              <p:cond delay="13700"/>
                            </p:stCondLst>
                            <p:childTnLst>
                              <p:par>
                                <p:cTn id="115" presetID="10" presetClass="entr" presetSubtype="0" fill="hold" grpId="0" nodeType="after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fade">
                                      <p:cBhvr>
                                        <p:cTn id="1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7" grpId="0"/>
      <p:bldP spid="28" grpId="0">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8" grpId="0" animBg="1"/>
      <p:bldP spid="8" grpId="1" animBg="1"/>
      <p:bldP spid="9" grpId="0" animBg="1"/>
      <p:bldP spid="9" grpId="1" animBg="1"/>
      <p:bldP spid="6" grpId="0" animBg="1"/>
      <p:bldP spid="6" grpId="1" animBg="1"/>
      <p:bldP spid="10" grpId="0" animBg="1"/>
      <p:bldP spid="10" grpId="1" animBg="1"/>
      <p:bldP spid="11" grpId="0" animBg="1"/>
      <p:bldP spid="11" grpId="1" animBg="1"/>
      <p:bldP spid="7" grpId="0" animBg="1"/>
      <p:bldP spid="7" grpId="1"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imple process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6" name="Diamond 5"/>
          <p:cNvSpPr/>
          <p:nvPr userDrawn="1"/>
        </p:nvSpPr>
        <p:spPr>
          <a:xfrm>
            <a:off x="2105076" y="4321320"/>
            <a:ext cx="2351315" cy="235131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 name="Diamond 4"/>
          <p:cNvSpPr/>
          <p:nvPr userDrawn="1"/>
        </p:nvSpPr>
        <p:spPr>
          <a:xfrm>
            <a:off x="2105076" y="4568062"/>
            <a:ext cx="2351315" cy="2351315"/>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Text Placeholder 5"/>
          <p:cNvSpPr>
            <a:spLocks noGrp="1"/>
          </p:cNvSpPr>
          <p:nvPr userDrawn="1">
            <p:ph type="body" sz="quarter" idx="17" hasCustomPrompt="1"/>
          </p:nvPr>
        </p:nvSpPr>
        <p:spPr>
          <a:xfrm>
            <a:off x="2282903" y="5437958"/>
            <a:ext cx="1995659"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0" name="Diamond 9"/>
          <p:cNvSpPr/>
          <p:nvPr userDrawn="1"/>
        </p:nvSpPr>
        <p:spPr>
          <a:xfrm rot="10800000">
            <a:off x="5045822" y="4814804"/>
            <a:ext cx="2351315" cy="235131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Diamond 10"/>
          <p:cNvSpPr/>
          <p:nvPr userDrawn="1"/>
        </p:nvSpPr>
        <p:spPr>
          <a:xfrm rot="10800000">
            <a:off x="5045822" y="4568062"/>
            <a:ext cx="2351315" cy="2351315"/>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Text Placeholder 5"/>
          <p:cNvSpPr>
            <a:spLocks noGrp="1"/>
          </p:cNvSpPr>
          <p:nvPr userDrawn="1">
            <p:ph type="body" sz="quarter" idx="18" hasCustomPrompt="1"/>
          </p:nvPr>
        </p:nvSpPr>
        <p:spPr>
          <a:xfrm>
            <a:off x="5223649" y="5437958"/>
            <a:ext cx="1995659"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3" name="Text Placeholder 5"/>
          <p:cNvSpPr>
            <a:spLocks noGrp="1"/>
          </p:cNvSpPr>
          <p:nvPr>
            <p:ph type="body" sz="quarter" idx="12" hasCustomPrompt="1"/>
          </p:nvPr>
        </p:nvSpPr>
        <p:spPr>
          <a:xfrm>
            <a:off x="1403351" y="2600613"/>
            <a:ext cx="3718315" cy="1524701"/>
          </a:xfrm>
        </p:spPr>
        <p:txBody>
          <a:bodyPr anchor="b"/>
          <a:lstStyle>
            <a:lvl1pPr marL="0" indent="0" algn="l">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19" hasCustomPrompt="1"/>
          </p:nvPr>
        </p:nvSpPr>
        <p:spPr>
          <a:xfrm>
            <a:off x="4380544" y="7362124"/>
            <a:ext cx="3718315" cy="1524701"/>
          </a:xfrm>
        </p:spPr>
        <p:txBody>
          <a:bodyPr anchor="t"/>
          <a:lstStyle>
            <a:lvl1pPr marL="0" indent="0" algn="l">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5" name="Diamond 14"/>
          <p:cNvSpPr/>
          <p:nvPr userDrawn="1"/>
        </p:nvSpPr>
        <p:spPr>
          <a:xfrm>
            <a:off x="7986568" y="4321320"/>
            <a:ext cx="2351315" cy="235131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6" name="Diamond 15"/>
          <p:cNvSpPr/>
          <p:nvPr userDrawn="1"/>
        </p:nvSpPr>
        <p:spPr>
          <a:xfrm>
            <a:off x="7986568" y="4568062"/>
            <a:ext cx="2351315" cy="2351315"/>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7" name="Text Placeholder 5"/>
          <p:cNvSpPr>
            <a:spLocks noGrp="1"/>
          </p:cNvSpPr>
          <p:nvPr>
            <p:ph type="body" sz="quarter" idx="20" hasCustomPrompt="1"/>
          </p:nvPr>
        </p:nvSpPr>
        <p:spPr>
          <a:xfrm>
            <a:off x="8164395" y="5437958"/>
            <a:ext cx="1995659"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8" name="Text Placeholder 5"/>
          <p:cNvSpPr>
            <a:spLocks noGrp="1"/>
          </p:cNvSpPr>
          <p:nvPr>
            <p:ph type="body" sz="quarter" idx="21" hasCustomPrompt="1"/>
          </p:nvPr>
        </p:nvSpPr>
        <p:spPr>
          <a:xfrm>
            <a:off x="7266617" y="2600613"/>
            <a:ext cx="3718315" cy="1524701"/>
          </a:xfrm>
        </p:spPr>
        <p:txBody>
          <a:bodyPr anchor="b"/>
          <a:lstStyle>
            <a:lvl1pPr marL="0" indent="0" algn="l">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9" name="Diamond 18"/>
          <p:cNvSpPr/>
          <p:nvPr userDrawn="1"/>
        </p:nvSpPr>
        <p:spPr>
          <a:xfrm rot="10800000">
            <a:off x="10927314" y="4814804"/>
            <a:ext cx="2351315" cy="235131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Diamond 19"/>
          <p:cNvSpPr/>
          <p:nvPr userDrawn="1"/>
        </p:nvSpPr>
        <p:spPr>
          <a:xfrm rot="10800000">
            <a:off x="10927314" y="4568062"/>
            <a:ext cx="2351315" cy="2351315"/>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 name="Text Placeholder 5"/>
          <p:cNvSpPr>
            <a:spLocks noGrp="1"/>
          </p:cNvSpPr>
          <p:nvPr>
            <p:ph type="body" sz="quarter" idx="22" hasCustomPrompt="1"/>
          </p:nvPr>
        </p:nvSpPr>
        <p:spPr>
          <a:xfrm>
            <a:off x="11105141" y="5437958"/>
            <a:ext cx="1995659"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2" name="Text Placeholder 5"/>
          <p:cNvSpPr>
            <a:spLocks noGrp="1"/>
          </p:cNvSpPr>
          <p:nvPr>
            <p:ph type="body" sz="quarter" idx="23" hasCustomPrompt="1"/>
          </p:nvPr>
        </p:nvSpPr>
        <p:spPr>
          <a:xfrm>
            <a:off x="10243942" y="7362124"/>
            <a:ext cx="3718315" cy="1524701"/>
          </a:xfrm>
        </p:spPr>
        <p:txBody>
          <a:bodyPr anchor="t"/>
          <a:lstStyle>
            <a:lvl1pPr marL="0" indent="0" algn="l">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3" name="Diamond 22"/>
          <p:cNvSpPr/>
          <p:nvPr userDrawn="1"/>
        </p:nvSpPr>
        <p:spPr>
          <a:xfrm>
            <a:off x="13868060" y="4321320"/>
            <a:ext cx="2351315" cy="235131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4" name="Diamond 23"/>
          <p:cNvSpPr/>
          <p:nvPr userDrawn="1"/>
        </p:nvSpPr>
        <p:spPr>
          <a:xfrm>
            <a:off x="13868060" y="4568062"/>
            <a:ext cx="2351315" cy="2351315"/>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Text Placeholder 5"/>
          <p:cNvSpPr>
            <a:spLocks noGrp="1"/>
          </p:cNvSpPr>
          <p:nvPr>
            <p:ph type="body" sz="quarter" idx="24" hasCustomPrompt="1"/>
          </p:nvPr>
        </p:nvSpPr>
        <p:spPr>
          <a:xfrm>
            <a:off x="14045887" y="5437958"/>
            <a:ext cx="1995659" cy="611524"/>
          </a:xfrm>
        </p:spPr>
        <p:txBody>
          <a:bodyPr numCol="1"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6" name="Text Placeholder 5"/>
          <p:cNvSpPr>
            <a:spLocks noGrp="1"/>
          </p:cNvSpPr>
          <p:nvPr>
            <p:ph type="body" sz="quarter" idx="25" hasCustomPrompt="1"/>
          </p:nvPr>
        </p:nvSpPr>
        <p:spPr>
          <a:xfrm>
            <a:off x="13184558" y="2600613"/>
            <a:ext cx="3718315" cy="1524701"/>
          </a:xfrm>
        </p:spPr>
        <p:txBody>
          <a:bodyPr anchor="b"/>
          <a:lstStyle>
            <a:lvl1pPr marL="0" indent="0" algn="l">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7" name="Title 1"/>
          <p:cNvSpPr>
            <a:spLocks noGrp="1"/>
          </p:cNvSpPr>
          <p:nvPr>
            <p:ph type="title" hasCustomPrompt="1"/>
          </p:nvPr>
        </p:nvSpPr>
        <p:spPr>
          <a:xfrm>
            <a:off x="3022600" y="1250122"/>
            <a:ext cx="12242800" cy="1042908"/>
          </a:xfrm>
        </p:spPr>
        <p:txBody>
          <a:bodyPr anchor="b"/>
          <a:lstStyle>
            <a:lvl1pPr algn="ctr">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393947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ppt_x"/>
                                          </p:val>
                                        </p:tav>
                                        <p:tav tm="100000">
                                          <p:val>
                                            <p:strVal val="#ppt_x"/>
                                          </p:val>
                                        </p:tav>
                                      </p:tavLst>
                                    </p:anim>
                                    <p:anim calcmode="lin" valueType="num">
                                      <p:cBhvr additive="base">
                                        <p:cTn id="8" dur="1000" fill="hold"/>
                                        <p:tgtEl>
                                          <p:spTgt spid="27"/>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2" presetClass="entr" presetSubtype="4" decel="10000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ppt_x"/>
                                          </p:val>
                                        </p:tav>
                                        <p:tav tm="100000">
                                          <p:val>
                                            <p:strVal val="#ppt_x"/>
                                          </p:val>
                                        </p:tav>
                                      </p:tavLst>
                                    </p:anim>
                                    <p:anim calcmode="lin" valueType="num">
                                      <p:cBhvr additive="base">
                                        <p:cTn id="19" dur="1000" fill="hold"/>
                                        <p:tgtEl>
                                          <p:spTgt spid="6"/>
                                        </p:tgtEl>
                                        <p:attrNameLst>
                                          <p:attrName>ppt_y</p:attrName>
                                        </p:attrNameLst>
                                      </p:cBhvr>
                                      <p:tavLst>
                                        <p:tav tm="0">
                                          <p:val>
                                            <p:strVal val="1+#ppt_h/2"/>
                                          </p:val>
                                        </p:tav>
                                        <p:tav tm="100000">
                                          <p:val>
                                            <p:strVal val="#ppt_y"/>
                                          </p:val>
                                        </p:tav>
                                      </p:tavLst>
                                    </p:anim>
                                  </p:childTnLst>
                                </p:cTn>
                              </p:par>
                              <p:par>
                                <p:cTn id="20" presetID="53" presetClass="entr" presetSubtype="16" fill="hold" grpId="1"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750" fill="hold"/>
                                        <p:tgtEl>
                                          <p:spTgt spid="6"/>
                                        </p:tgtEl>
                                        <p:attrNameLst>
                                          <p:attrName>ppt_w</p:attrName>
                                        </p:attrNameLst>
                                      </p:cBhvr>
                                      <p:tavLst>
                                        <p:tav tm="0">
                                          <p:val>
                                            <p:fltVal val="0"/>
                                          </p:val>
                                        </p:tav>
                                        <p:tav tm="100000">
                                          <p:val>
                                            <p:strVal val="#ppt_w"/>
                                          </p:val>
                                        </p:tav>
                                      </p:tavLst>
                                    </p:anim>
                                    <p:anim calcmode="lin" valueType="num">
                                      <p:cBhvr>
                                        <p:cTn id="23" dur="750" fill="hold"/>
                                        <p:tgtEl>
                                          <p:spTgt spid="6"/>
                                        </p:tgtEl>
                                        <p:attrNameLst>
                                          <p:attrName>ppt_h</p:attrName>
                                        </p:attrNameLst>
                                      </p:cBhvr>
                                      <p:tavLst>
                                        <p:tav tm="0">
                                          <p:val>
                                            <p:fltVal val="0"/>
                                          </p:val>
                                        </p:tav>
                                        <p:tav tm="100000">
                                          <p:val>
                                            <p:strVal val="#ppt_h"/>
                                          </p:val>
                                        </p:tav>
                                      </p:tavLst>
                                    </p:anim>
                                    <p:animEffect transition="in" filter="fade">
                                      <p:cBhvr>
                                        <p:cTn id="24" dur="750"/>
                                        <p:tgtEl>
                                          <p:spTgt spid="6"/>
                                        </p:tgtEl>
                                      </p:cBhvr>
                                    </p:animEffect>
                                  </p:childTnLst>
                                </p:cTn>
                              </p:par>
                            </p:childTnLst>
                          </p:cTn>
                        </p:par>
                        <p:par>
                          <p:cTn id="25" fill="hold">
                            <p:stCondLst>
                              <p:cond delay="2300"/>
                            </p:stCondLst>
                            <p:childTnLst>
                              <p:par>
                                <p:cTn id="26" presetID="10" presetClass="entr" presetSubtype="0" fill="hold" grpId="0" nodeType="afterEffect">
                                  <p:stCondLst>
                                    <p:cond delay="25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305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par>
                                <p:cTn id="36" presetID="2" presetClass="entr" presetSubtype="1" decel="10000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1000" fill="hold"/>
                                        <p:tgtEl>
                                          <p:spTgt spid="10"/>
                                        </p:tgtEl>
                                        <p:attrNameLst>
                                          <p:attrName>ppt_x</p:attrName>
                                        </p:attrNameLst>
                                      </p:cBhvr>
                                      <p:tavLst>
                                        <p:tav tm="0">
                                          <p:val>
                                            <p:strVal val="#ppt_x"/>
                                          </p:val>
                                        </p:tav>
                                        <p:tav tm="100000">
                                          <p:val>
                                            <p:strVal val="#ppt_x"/>
                                          </p:val>
                                        </p:tav>
                                      </p:tavLst>
                                    </p:anim>
                                    <p:anim calcmode="lin" valueType="num">
                                      <p:cBhvr additive="base">
                                        <p:cTn id="39" dur="1000" fill="hold"/>
                                        <p:tgtEl>
                                          <p:spTgt spid="10"/>
                                        </p:tgtEl>
                                        <p:attrNameLst>
                                          <p:attrName>ppt_y</p:attrName>
                                        </p:attrNameLst>
                                      </p:cBhvr>
                                      <p:tavLst>
                                        <p:tav tm="0">
                                          <p:val>
                                            <p:strVal val="0-#ppt_h/2"/>
                                          </p:val>
                                        </p:tav>
                                        <p:tav tm="100000">
                                          <p:val>
                                            <p:strVal val="#ppt_y"/>
                                          </p:val>
                                        </p:tav>
                                      </p:tavLst>
                                    </p:anim>
                                  </p:childTnLst>
                                </p:cTn>
                              </p:par>
                              <p:par>
                                <p:cTn id="40" presetID="53" presetClass="entr" presetSubtype="16" fill="hold" grpId="1"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750" fill="hold"/>
                                        <p:tgtEl>
                                          <p:spTgt spid="10"/>
                                        </p:tgtEl>
                                        <p:attrNameLst>
                                          <p:attrName>ppt_w</p:attrName>
                                        </p:attrNameLst>
                                      </p:cBhvr>
                                      <p:tavLst>
                                        <p:tav tm="0">
                                          <p:val>
                                            <p:fltVal val="0"/>
                                          </p:val>
                                        </p:tav>
                                        <p:tav tm="100000">
                                          <p:val>
                                            <p:strVal val="#ppt_w"/>
                                          </p:val>
                                        </p:tav>
                                      </p:tavLst>
                                    </p:anim>
                                    <p:anim calcmode="lin" valueType="num">
                                      <p:cBhvr>
                                        <p:cTn id="43" dur="750" fill="hold"/>
                                        <p:tgtEl>
                                          <p:spTgt spid="10"/>
                                        </p:tgtEl>
                                        <p:attrNameLst>
                                          <p:attrName>ppt_h</p:attrName>
                                        </p:attrNameLst>
                                      </p:cBhvr>
                                      <p:tavLst>
                                        <p:tav tm="0">
                                          <p:val>
                                            <p:fltVal val="0"/>
                                          </p:val>
                                        </p:tav>
                                        <p:tav tm="100000">
                                          <p:val>
                                            <p:strVal val="#ppt_h"/>
                                          </p:val>
                                        </p:tav>
                                      </p:tavLst>
                                    </p:anim>
                                    <p:animEffect transition="in" filter="fade">
                                      <p:cBhvr>
                                        <p:cTn id="44" dur="750"/>
                                        <p:tgtEl>
                                          <p:spTgt spid="10"/>
                                        </p:tgtEl>
                                      </p:cBhvr>
                                    </p:animEffect>
                                  </p:childTnLst>
                                </p:cTn>
                              </p:par>
                            </p:childTnLst>
                          </p:cTn>
                        </p:par>
                        <p:par>
                          <p:cTn id="45" fill="hold">
                            <p:stCondLst>
                              <p:cond delay="4050"/>
                            </p:stCondLst>
                            <p:childTnLst>
                              <p:par>
                                <p:cTn id="46" presetID="10" presetClass="entr" presetSubtype="0" fill="hold" grpId="0" nodeType="afterEffect">
                                  <p:stCondLst>
                                    <p:cond delay="25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par>
                          <p:cTn id="49" fill="hold">
                            <p:stCondLst>
                              <p:cond delay="4800"/>
                            </p:stCondLst>
                            <p:childTnLst>
                              <p:par>
                                <p:cTn id="50" presetID="10" presetClass="entr" presetSubtype="0" fill="hold" grpId="0" nodeType="afterEffect">
                                  <p:stCondLst>
                                    <p:cond delay="0"/>
                                  </p:stCondLst>
                                  <p:childTnLst>
                                    <p:set>
                                      <p:cBhvr>
                                        <p:cTn id="51" dur="1" fill="hold">
                                          <p:stCondLst>
                                            <p:cond delay="0"/>
                                          </p:stCondLst>
                                        </p:cTn>
                                        <p:tgtEl>
                                          <p:spTgt spid="17">
                                            <p:txEl>
                                              <p:pRg st="0" end="0"/>
                                            </p:txEl>
                                          </p:spTgt>
                                        </p:tgtEl>
                                        <p:attrNameLst>
                                          <p:attrName>style.visibility</p:attrName>
                                        </p:attrNameLst>
                                      </p:cBhvr>
                                      <p:to>
                                        <p:strVal val="visible"/>
                                      </p:to>
                                    </p:set>
                                    <p:animEffect transition="in" filter="fade">
                                      <p:cBhvr>
                                        <p:cTn id="52" dur="500"/>
                                        <p:tgtEl>
                                          <p:spTgt spid="17">
                                            <p:txEl>
                                              <p:pRg st="0" end="0"/>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2" presetClass="entr" presetSubtype="4" decel="10000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1000" fill="hold"/>
                                        <p:tgtEl>
                                          <p:spTgt spid="15"/>
                                        </p:tgtEl>
                                        <p:attrNameLst>
                                          <p:attrName>ppt_x</p:attrName>
                                        </p:attrNameLst>
                                      </p:cBhvr>
                                      <p:tavLst>
                                        <p:tav tm="0">
                                          <p:val>
                                            <p:strVal val="#ppt_x"/>
                                          </p:val>
                                        </p:tav>
                                        <p:tav tm="100000">
                                          <p:val>
                                            <p:strVal val="#ppt_x"/>
                                          </p:val>
                                        </p:tav>
                                      </p:tavLst>
                                    </p:anim>
                                    <p:anim calcmode="lin" valueType="num">
                                      <p:cBhvr additive="base">
                                        <p:cTn id="59" dur="1000" fill="hold"/>
                                        <p:tgtEl>
                                          <p:spTgt spid="15"/>
                                        </p:tgtEl>
                                        <p:attrNameLst>
                                          <p:attrName>ppt_y</p:attrName>
                                        </p:attrNameLst>
                                      </p:cBhvr>
                                      <p:tavLst>
                                        <p:tav tm="0">
                                          <p:val>
                                            <p:strVal val="1+#ppt_h/2"/>
                                          </p:val>
                                        </p:tav>
                                        <p:tav tm="100000">
                                          <p:val>
                                            <p:strVal val="#ppt_y"/>
                                          </p:val>
                                        </p:tav>
                                      </p:tavLst>
                                    </p:anim>
                                  </p:childTnLst>
                                </p:cTn>
                              </p:par>
                              <p:par>
                                <p:cTn id="60" presetID="53" presetClass="entr" presetSubtype="16" fill="hold" grpId="1" nodeType="with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750" fill="hold"/>
                                        <p:tgtEl>
                                          <p:spTgt spid="15"/>
                                        </p:tgtEl>
                                        <p:attrNameLst>
                                          <p:attrName>ppt_w</p:attrName>
                                        </p:attrNameLst>
                                      </p:cBhvr>
                                      <p:tavLst>
                                        <p:tav tm="0">
                                          <p:val>
                                            <p:fltVal val="0"/>
                                          </p:val>
                                        </p:tav>
                                        <p:tav tm="100000">
                                          <p:val>
                                            <p:strVal val="#ppt_w"/>
                                          </p:val>
                                        </p:tav>
                                      </p:tavLst>
                                    </p:anim>
                                    <p:anim calcmode="lin" valueType="num">
                                      <p:cBhvr>
                                        <p:cTn id="63" dur="750" fill="hold"/>
                                        <p:tgtEl>
                                          <p:spTgt spid="15"/>
                                        </p:tgtEl>
                                        <p:attrNameLst>
                                          <p:attrName>ppt_h</p:attrName>
                                        </p:attrNameLst>
                                      </p:cBhvr>
                                      <p:tavLst>
                                        <p:tav tm="0">
                                          <p:val>
                                            <p:fltVal val="0"/>
                                          </p:val>
                                        </p:tav>
                                        <p:tav tm="100000">
                                          <p:val>
                                            <p:strVal val="#ppt_h"/>
                                          </p:val>
                                        </p:tav>
                                      </p:tavLst>
                                    </p:anim>
                                    <p:animEffect transition="in" filter="fade">
                                      <p:cBhvr>
                                        <p:cTn id="64" dur="750"/>
                                        <p:tgtEl>
                                          <p:spTgt spid="15"/>
                                        </p:tgtEl>
                                      </p:cBhvr>
                                    </p:animEffect>
                                  </p:childTnLst>
                                </p:cTn>
                              </p:par>
                            </p:childTnLst>
                          </p:cTn>
                        </p:par>
                        <p:par>
                          <p:cTn id="65" fill="hold">
                            <p:stCondLst>
                              <p:cond delay="5800"/>
                            </p:stCondLst>
                            <p:childTnLst>
                              <p:par>
                                <p:cTn id="66" presetID="10" presetClass="entr" presetSubtype="0" fill="hold" grpId="0" nodeType="afterEffect">
                                  <p:stCondLst>
                                    <p:cond delay="25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childTnLst>
                          </p:cTn>
                        </p:par>
                        <p:par>
                          <p:cTn id="69" fill="hold">
                            <p:stCondLst>
                              <p:cond delay="6550"/>
                            </p:stCondLst>
                            <p:childTnLst>
                              <p:par>
                                <p:cTn id="70" presetID="10" presetClass="entr" presetSubtype="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1">
                                            <p:txEl>
                                              <p:pRg st="0" end="0"/>
                                            </p:txEl>
                                          </p:spTgt>
                                        </p:tgtEl>
                                        <p:attrNameLst>
                                          <p:attrName>style.visibility</p:attrName>
                                        </p:attrNameLst>
                                      </p:cBhvr>
                                      <p:to>
                                        <p:strVal val="visible"/>
                                      </p:to>
                                    </p:set>
                                    <p:animEffect transition="in" filter="fade">
                                      <p:cBhvr>
                                        <p:cTn id="75" dur="500"/>
                                        <p:tgtEl>
                                          <p:spTgt spid="21">
                                            <p:txEl>
                                              <p:pRg st="0" end="0"/>
                                            </p:txEl>
                                          </p:spTgt>
                                        </p:tgtEl>
                                      </p:cBhvr>
                                    </p:animEffect>
                                  </p:childTnLst>
                                </p:cTn>
                              </p:par>
                              <p:par>
                                <p:cTn id="76" presetID="2" presetClass="entr" presetSubtype="1" decel="100000" fill="hold" grpId="0" nodeType="with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additive="base">
                                        <p:cTn id="78" dur="1000" fill="hold"/>
                                        <p:tgtEl>
                                          <p:spTgt spid="19"/>
                                        </p:tgtEl>
                                        <p:attrNameLst>
                                          <p:attrName>ppt_x</p:attrName>
                                        </p:attrNameLst>
                                      </p:cBhvr>
                                      <p:tavLst>
                                        <p:tav tm="0">
                                          <p:val>
                                            <p:strVal val="#ppt_x"/>
                                          </p:val>
                                        </p:tav>
                                        <p:tav tm="100000">
                                          <p:val>
                                            <p:strVal val="#ppt_x"/>
                                          </p:val>
                                        </p:tav>
                                      </p:tavLst>
                                    </p:anim>
                                    <p:anim calcmode="lin" valueType="num">
                                      <p:cBhvr additive="base">
                                        <p:cTn id="79" dur="1000" fill="hold"/>
                                        <p:tgtEl>
                                          <p:spTgt spid="19"/>
                                        </p:tgtEl>
                                        <p:attrNameLst>
                                          <p:attrName>ppt_y</p:attrName>
                                        </p:attrNameLst>
                                      </p:cBhvr>
                                      <p:tavLst>
                                        <p:tav tm="0">
                                          <p:val>
                                            <p:strVal val="0-#ppt_h/2"/>
                                          </p:val>
                                        </p:tav>
                                        <p:tav tm="100000">
                                          <p:val>
                                            <p:strVal val="#ppt_y"/>
                                          </p:val>
                                        </p:tav>
                                      </p:tavLst>
                                    </p:anim>
                                  </p:childTnLst>
                                </p:cTn>
                              </p:par>
                              <p:par>
                                <p:cTn id="80" presetID="53" presetClass="entr" presetSubtype="16" fill="hold" grpId="1" nodeType="with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p:cTn id="82" dur="750" fill="hold"/>
                                        <p:tgtEl>
                                          <p:spTgt spid="19"/>
                                        </p:tgtEl>
                                        <p:attrNameLst>
                                          <p:attrName>ppt_w</p:attrName>
                                        </p:attrNameLst>
                                      </p:cBhvr>
                                      <p:tavLst>
                                        <p:tav tm="0">
                                          <p:val>
                                            <p:fltVal val="0"/>
                                          </p:val>
                                        </p:tav>
                                        <p:tav tm="100000">
                                          <p:val>
                                            <p:strVal val="#ppt_w"/>
                                          </p:val>
                                        </p:tav>
                                      </p:tavLst>
                                    </p:anim>
                                    <p:anim calcmode="lin" valueType="num">
                                      <p:cBhvr>
                                        <p:cTn id="83" dur="750" fill="hold"/>
                                        <p:tgtEl>
                                          <p:spTgt spid="19"/>
                                        </p:tgtEl>
                                        <p:attrNameLst>
                                          <p:attrName>ppt_h</p:attrName>
                                        </p:attrNameLst>
                                      </p:cBhvr>
                                      <p:tavLst>
                                        <p:tav tm="0">
                                          <p:val>
                                            <p:fltVal val="0"/>
                                          </p:val>
                                        </p:tav>
                                        <p:tav tm="100000">
                                          <p:val>
                                            <p:strVal val="#ppt_h"/>
                                          </p:val>
                                        </p:tav>
                                      </p:tavLst>
                                    </p:anim>
                                    <p:animEffect transition="in" filter="fade">
                                      <p:cBhvr>
                                        <p:cTn id="84" dur="750"/>
                                        <p:tgtEl>
                                          <p:spTgt spid="19"/>
                                        </p:tgtEl>
                                      </p:cBhvr>
                                    </p:animEffect>
                                  </p:childTnLst>
                                </p:cTn>
                              </p:par>
                            </p:childTnLst>
                          </p:cTn>
                        </p:par>
                        <p:par>
                          <p:cTn id="85" fill="hold">
                            <p:stCondLst>
                              <p:cond delay="7550"/>
                            </p:stCondLst>
                            <p:childTnLst>
                              <p:par>
                                <p:cTn id="86" presetID="10" presetClass="entr" presetSubtype="0" fill="hold" grpId="0" nodeType="afterEffect">
                                  <p:stCondLst>
                                    <p:cond delay="250"/>
                                  </p:stCondLst>
                                  <p:childTnLst>
                                    <p:set>
                                      <p:cBhvr>
                                        <p:cTn id="87" dur="1" fill="hold">
                                          <p:stCondLst>
                                            <p:cond delay="0"/>
                                          </p:stCondLst>
                                        </p:cTn>
                                        <p:tgtEl>
                                          <p:spTgt spid="22"/>
                                        </p:tgtEl>
                                        <p:attrNameLst>
                                          <p:attrName>style.visibility</p:attrName>
                                        </p:attrNameLst>
                                      </p:cBhvr>
                                      <p:to>
                                        <p:strVal val="visible"/>
                                      </p:to>
                                    </p:set>
                                    <p:animEffect transition="in" filter="fade">
                                      <p:cBhvr>
                                        <p:cTn id="88" dur="500"/>
                                        <p:tgtEl>
                                          <p:spTgt spid="22"/>
                                        </p:tgtEl>
                                      </p:cBhvr>
                                    </p:animEffect>
                                  </p:childTnLst>
                                </p:cTn>
                              </p:par>
                            </p:childTnLst>
                          </p:cTn>
                        </p:par>
                        <p:par>
                          <p:cTn id="89" fill="hold">
                            <p:stCondLst>
                              <p:cond delay="8300"/>
                            </p:stCondLst>
                            <p:childTnLst>
                              <p:par>
                                <p:cTn id="90" presetID="10" presetClass="entr" presetSubtype="0" fill="hold" grpId="0" nodeType="afterEffect">
                                  <p:stCondLst>
                                    <p:cond delay="0"/>
                                  </p:stCondLst>
                                  <p:childTnLst>
                                    <p:set>
                                      <p:cBhvr>
                                        <p:cTn id="91" dur="1" fill="hold">
                                          <p:stCondLst>
                                            <p:cond delay="0"/>
                                          </p:stCondLst>
                                        </p:cTn>
                                        <p:tgtEl>
                                          <p:spTgt spid="25">
                                            <p:txEl>
                                              <p:pRg st="0" end="0"/>
                                            </p:txEl>
                                          </p:spTgt>
                                        </p:tgtEl>
                                        <p:attrNameLst>
                                          <p:attrName>style.visibility</p:attrName>
                                        </p:attrNameLst>
                                      </p:cBhvr>
                                      <p:to>
                                        <p:strVal val="visible"/>
                                      </p:to>
                                    </p:set>
                                    <p:animEffect transition="in" filter="fade">
                                      <p:cBhvr>
                                        <p:cTn id="92" dur="500"/>
                                        <p:tgtEl>
                                          <p:spTgt spid="25">
                                            <p:txEl>
                                              <p:pRg st="0" end="0"/>
                                            </p:txEl>
                                          </p:spTgt>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500"/>
                                        <p:tgtEl>
                                          <p:spTgt spid="24"/>
                                        </p:tgtEl>
                                      </p:cBhvr>
                                    </p:animEffect>
                                  </p:childTnLst>
                                </p:cTn>
                              </p:par>
                              <p:par>
                                <p:cTn id="96" presetID="2" presetClass="entr" presetSubtype="4" decel="100000" fill="hold" grpId="0" nodeType="withEffect">
                                  <p:stCondLst>
                                    <p:cond delay="0"/>
                                  </p:stCondLst>
                                  <p:childTnLst>
                                    <p:set>
                                      <p:cBhvr>
                                        <p:cTn id="97" dur="1" fill="hold">
                                          <p:stCondLst>
                                            <p:cond delay="0"/>
                                          </p:stCondLst>
                                        </p:cTn>
                                        <p:tgtEl>
                                          <p:spTgt spid="23"/>
                                        </p:tgtEl>
                                        <p:attrNameLst>
                                          <p:attrName>style.visibility</p:attrName>
                                        </p:attrNameLst>
                                      </p:cBhvr>
                                      <p:to>
                                        <p:strVal val="visible"/>
                                      </p:to>
                                    </p:set>
                                    <p:anim calcmode="lin" valueType="num">
                                      <p:cBhvr additive="base">
                                        <p:cTn id="98" dur="1000" fill="hold"/>
                                        <p:tgtEl>
                                          <p:spTgt spid="23"/>
                                        </p:tgtEl>
                                        <p:attrNameLst>
                                          <p:attrName>ppt_x</p:attrName>
                                        </p:attrNameLst>
                                      </p:cBhvr>
                                      <p:tavLst>
                                        <p:tav tm="0">
                                          <p:val>
                                            <p:strVal val="#ppt_x"/>
                                          </p:val>
                                        </p:tav>
                                        <p:tav tm="100000">
                                          <p:val>
                                            <p:strVal val="#ppt_x"/>
                                          </p:val>
                                        </p:tav>
                                      </p:tavLst>
                                    </p:anim>
                                    <p:anim calcmode="lin" valueType="num">
                                      <p:cBhvr additive="base">
                                        <p:cTn id="99" dur="1000" fill="hold"/>
                                        <p:tgtEl>
                                          <p:spTgt spid="23"/>
                                        </p:tgtEl>
                                        <p:attrNameLst>
                                          <p:attrName>ppt_y</p:attrName>
                                        </p:attrNameLst>
                                      </p:cBhvr>
                                      <p:tavLst>
                                        <p:tav tm="0">
                                          <p:val>
                                            <p:strVal val="1+#ppt_h/2"/>
                                          </p:val>
                                        </p:tav>
                                        <p:tav tm="100000">
                                          <p:val>
                                            <p:strVal val="#ppt_y"/>
                                          </p:val>
                                        </p:tav>
                                      </p:tavLst>
                                    </p:anim>
                                  </p:childTnLst>
                                </p:cTn>
                              </p:par>
                              <p:par>
                                <p:cTn id="100" presetID="53" presetClass="entr" presetSubtype="16" fill="hold" grpId="1" nodeType="withEffect">
                                  <p:stCondLst>
                                    <p:cond delay="0"/>
                                  </p:stCondLst>
                                  <p:childTnLst>
                                    <p:set>
                                      <p:cBhvr>
                                        <p:cTn id="101" dur="1" fill="hold">
                                          <p:stCondLst>
                                            <p:cond delay="0"/>
                                          </p:stCondLst>
                                        </p:cTn>
                                        <p:tgtEl>
                                          <p:spTgt spid="23"/>
                                        </p:tgtEl>
                                        <p:attrNameLst>
                                          <p:attrName>style.visibility</p:attrName>
                                        </p:attrNameLst>
                                      </p:cBhvr>
                                      <p:to>
                                        <p:strVal val="visible"/>
                                      </p:to>
                                    </p:set>
                                    <p:anim calcmode="lin" valueType="num">
                                      <p:cBhvr>
                                        <p:cTn id="102" dur="750" fill="hold"/>
                                        <p:tgtEl>
                                          <p:spTgt spid="23"/>
                                        </p:tgtEl>
                                        <p:attrNameLst>
                                          <p:attrName>ppt_w</p:attrName>
                                        </p:attrNameLst>
                                      </p:cBhvr>
                                      <p:tavLst>
                                        <p:tav tm="0">
                                          <p:val>
                                            <p:fltVal val="0"/>
                                          </p:val>
                                        </p:tav>
                                        <p:tav tm="100000">
                                          <p:val>
                                            <p:strVal val="#ppt_w"/>
                                          </p:val>
                                        </p:tav>
                                      </p:tavLst>
                                    </p:anim>
                                    <p:anim calcmode="lin" valueType="num">
                                      <p:cBhvr>
                                        <p:cTn id="103" dur="750" fill="hold"/>
                                        <p:tgtEl>
                                          <p:spTgt spid="23"/>
                                        </p:tgtEl>
                                        <p:attrNameLst>
                                          <p:attrName>ppt_h</p:attrName>
                                        </p:attrNameLst>
                                      </p:cBhvr>
                                      <p:tavLst>
                                        <p:tav tm="0">
                                          <p:val>
                                            <p:fltVal val="0"/>
                                          </p:val>
                                        </p:tav>
                                        <p:tav tm="100000">
                                          <p:val>
                                            <p:strVal val="#ppt_h"/>
                                          </p:val>
                                        </p:tav>
                                      </p:tavLst>
                                    </p:anim>
                                    <p:animEffect transition="in" filter="fade">
                                      <p:cBhvr>
                                        <p:cTn id="104" dur="750"/>
                                        <p:tgtEl>
                                          <p:spTgt spid="23"/>
                                        </p:tgtEl>
                                      </p:cBhvr>
                                    </p:animEffect>
                                  </p:childTnLst>
                                </p:cTn>
                              </p:par>
                            </p:childTnLst>
                          </p:cTn>
                        </p:par>
                        <p:par>
                          <p:cTn id="105" fill="hold">
                            <p:stCondLst>
                              <p:cond delay="9300"/>
                            </p:stCondLst>
                            <p:childTnLst>
                              <p:par>
                                <p:cTn id="106" presetID="10" presetClass="entr" presetSubtype="0" fill="hold" grpId="0" nodeType="afterEffect">
                                  <p:stCondLst>
                                    <p:cond delay="250"/>
                                  </p:stCondLst>
                                  <p:childTnLst>
                                    <p:set>
                                      <p:cBhvr>
                                        <p:cTn id="107" dur="1" fill="hold">
                                          <p:stCondLst>
                                            <p:cond delay="0"/>
                                          </p:stCondLst>
                                        </p:cTn>
                                        <p:tgtEl>
                                          <p:spTgt spid="26"/>
                                        </p:tgtEl>
                                        <p:attrNameLst>
                                          <p:attrName>style.visibility</p:attrName>
                                        </p:attrNameLst>
                                      </p:cBhvr>
                                      <p:to>
                                        <p:strVal val="visible"/>
                                      </p:to>
                                    </p:set>
                                    <p:animEffect transition="in" filter="fade">
                                      <p:cBhvr>
                                        <p:cTn id="10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0" grpId="0" animBg="1"/>
      <p:bldP spid="10" grpId="1" animBg="1"/>
      <p:bldP spid="11" grpId="0" animBg="1"/>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p:tmplLst>
          <p:tmpl>
            <p:tnLst>
              <p:par>
                <p:cTn presetID="10" presetClass="entr" presetSubtype="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bldP spid="15" grpId="1" animBg="1"/>
      <p:bldP spid="16" grpId="0" animBg="1"/>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p:tmplLst>
          <p:tmpl>
            <p:tnLst>
              <p:par>
                <p:cTn presetID="10" presetClass="entr" presetSubtype="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animBg="1"/>
      <p:bldP spid="19" grpId="1" animBg="1"/>
      <p:bldP spid="20" grpId="0" animBg="1"/>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p:tmplLst>
          <p:tmpl>
            <p:tnLst>
              <p:par>
                <p:cTn presetID="10" presetClass="entr" presetSubtype="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animBg="1"/>
      <p:bldP spid="23" grpId="1" animBg="1"/>
      <p:bldP spid="24" grpId="0" animBg="1"/>
      <p:bldP spid="25" grpId="0" build="p">
        <p:tmplLst>
          <p:tmpl lvl="1">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p:tmplLst>
          <p:tmpl>
            <p:tnLst>
              <p:par>
                <p:cTn presetID="10" presetClass="entr" presetSubtype="0" fill="hold" nodeType="afterEffect">
                  <p:stCondLst>
                    <p:cond delay="25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imple process 3">
    <p:bg>
      <p:bgPr>
        <a:solidFill>
          <a:schemeClr val="tx1"/>
        </a:solidFill>
        <a:effectLst/>
      </p:bgPr>
    </p:bg>
    <p:spTree>
      <p:nvGrpSpPr>
        <p:cNvPr id="1" name=""/>
        <p:cNvGrpSpPr/>
        <p:nvPr/>
      </p:nvGrpSpPr>
      <p:grpSpPr>
        <a:xfrm>
          <a:off x="0" y="0"/>
          <a:ext cx="0" cy="0"/>
          <a:chOff x="0" y="0"/>
          <a:chExt cx="0" cy="0"/>
        </a:xfrm>
      </p:grpSpPr>
      <p:cxnSp>
        <p:nvCxnSpPr>
          <p:cNvPr id="24" name="Straight Connector 23"/>
          <p:cNvCxnSpPr/>
          <p:nvPr userDrawn="1"/>
        </p:nvCxnSpPr>
        <p:spPr>
          <a:xfrm>
            <a:off x="0" y="4227512"/>
            <a:ext cx="18288000" cy="0"/>
          </a:xfrm>
          <a:prstGeom prst="line">
            <a:avLst/>
          </a:prstGeom>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Diamond 4"/>
          <p:cNvSpPr/>
          <p:nvPr userDrawn="1"/>
        </p:nvSpPr>
        <p:spPr>
          <a:xfrm>
            <a:off x="3937000" y="3588883"/>
            <a:ext cx="1277258" cy="1277258"/>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Text Placeholder 5"/>
          <p:cNvSpPr>
            <a:spLocks noGrp="1"/>
          </p:cNvSpPr>
          <p:nvPr>
            <p:ph type="body" sz="quarter" idx="14" hasCustomPrompt="1"/>
          </p:nvPr>
        </p:nvSpPr>
        <p:spPr>
          <a:xfrm rot="18900000">
            <a:off x="4642653" y="2656178"/>
            <a:ext cx="2465051" cy="569418"/>
          </a:xfrm>
        </p:spPr>
        <p:txBody>
          <a:bodyPr anchor="ctr">
            <a:normAutofit/>
          </a:bodyPr>
          <a:lstStyle>
            <a:lvl1pPr marL="0" indent="0" algn="l">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4" name="Text Placeholder 5"/>
          <p:cNvSpPr>
            <a:spLocks noGrp="1"/>
          </p:cNvSpPr>
          <p:nvPr>
            <p:ph type="body" sz="quarter" idx="16" hasCustomPrompt="1"/>
          </p:nvPr>
        </p:nvSpPr>
        <p:spPr>
          <a:xfrm rot="18900000">
            <a:off x="13782910" y="2656179"/>
            <a:ext cx="2465051" cy="569418"/>
          </a:xfrm>
        </p:spPr>
        <p:txBody>
          <a:bodyPr anchor="ctr">
            <a:normAutofit/>
          </a:bodyPr>
          <a:lstStyle>
            <a:lvl1pPr marL="0" indent="0" algn="l">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5" name="Text Placeholder 5"/>
          <p:cNvSpPr>
            <a:spLocks noGrp="1"/>
          </p:cNvSpPr>
          <p:nvPr>
            <p:ph type="body" sz="quarter" idx="17" hasCustomPrompt="1"/>
          </p:nvPr>
        </p:nvSpPr>
        <p:spPr>
          <a:xfrm rot="18900000">
            <a:off x="3990571" y="5012235"/>
            <a:ext cx="2311707" cy="569418"/>
          </a:xfrm>
        </p:spPr>
        <p:txBody>
          <a:bodyPr anchor="ctr">
            <a:normAutofit/>
          </a:bodyPr>
          <a:lstStyle>
            <a:lvl1pPr marL="0" indent="0" algn="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6" name="Text Placeholder 5"/>
          <p:cNvSpPr>
            <a:spLocks noGrp="1"/>
          </p:cNvSpPr>
          <p:nvPr>
            <p:ph type="body" sz="quarter" idx="18" hasCustomPrompt="1"/>
          </p:nvPr>
        </p:nvSpPr>
        <p:spPr>
          <a:xfrm rot="18900000">
            <a:off x="6732863" y="5175213"/>
            <a:ext cx="2311707" cy="569418"/>
          </a:xfrm>
        </p:spPr>
        <p:txBody>
          <a:bodyPr anchor="ctr">
            <a:normAutofit/>
          </a:bodyPr>
          <a:lstStyle>
            <a:lvl1pPr marL="0" indent="0" algn="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9" name="Text Placeholder 5"/>
          <p:cNvSpPr>
            <a:spLocks noGrp="1"/>
          </p:cNvSpPr>
          <p:nvPr>
            <p:ph type="body" sz="quarter" idx="20" hasCustomPrompt="1"/>
          </p:nvPr>
        </p:nvSpPr>
        <p:spPr>
          <a:xfrm rot="18900000">
            <a:off x="9827014" y="5012235"/>
            <a:ext cx="2311707" cy="569418"/>
          </a:xfrm>
        </p:spPr>
        <p:txBody>
          <a:bodyPr anchor="ctr">
            <a:normAutofit/>
          </a:bodyPr>
          <a:lstStyle>
            <a:lvl1pPr marL="0" indent="0" algn="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21" hasCustomPrompt="1"/>
          </p:nvPr>
        </p:nvSpPr>
        <p:spPr>
          <a:xfrm rot="18900000">
            <a:off x="7396867" y="2816416"/>
            <a:ext cx="2465051" cy="569418"/>
          </a:xfrm>
        </p:spPr>
        <p:txBody>
          <a:bodyPr anchor="ctr">
            <a:normAutofit/>
          </a:bodyPr>
          <a:lstStyle>
            <a:lvl1pPr marL="0" indent="0" algn="l">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3" name="Text Placeholder 5"/>
          <p:cNvSpPr>
            <a:spLocks noGrp="1"/>
          </p:cNvSpPr>
          <p:nvPr>
            <p:ph type="body" sz="quarter" idx="22" hasCustomPrompt="1"/>
          </p:nvPr>
        </p:nvSpPr>
        <p:spPr>
          <a:xfrm rot="18900000">
            <a:off x="10651818" y="2816417"/>
            <a:ext cx="2465051" cy="569418"/>
          </a:xfrm>
        </p:spPr>
        <p:txBody>
          <a:bodyPr anchor="ctr">
            <a:normAutofit/>
          </a:bodyPr>
          <a:lstStyle>
            <a:lvl1pPr marL="0" indent="0" algn="l">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7" name="Title 1"/>
          <p:cNvSpPr>
            <a:spLocks noGrp="1"/>
          </p:cNvSpPr>
          <p:nvPr>
            <p:ph type="title" hasCustomPrompt="1"/>
          </p:nvPr>
        </p:nvSpPr>
        <p:spPr>
          <a:xfrm>
            <a:off x="1403350" y="7000825"/>
            <a:ext cx="5724525" cy="2048004"/>
          </a:xfrm>
        </p:spPr>
        <p:txBody>
          <a:bodyPr anchor="ctr"/>
          <a:lstStyle>
            <a:lvl1pPr algn="r">
              <a:defRPr>
                <a:solidFill>
                  <a:schemeClr val="bg1"/>
                </a:solidFill>
              </a:defRPr>
            </a:lvl1pPr>
          </a:lstStyle>
          <a:p>
            <a:r>
              <a:rPr kumimoji="1" lang="en-US" altLang="ja-JP" dirty="0"/>
              <a:t>Slide title</a:t>
            </a:r>
            <a:endParaRPr kumimoji="1" lang="ja-JP" altLang="en-US" dirty="0"/>
          </a:p>
        </p:txBody>
      </p:sp>
      <p:sp>
        <p:nvSpPr>
          <p:cNvPr id="28" name="Text Placeholder 5"/>
          <p:cNvSpPr>
            <a:spLocks noGrp="1"/>
          </p:cNvSpPr>
          <p:nvPr>
            <p:ph type="body" sz="quarter" idx="12" hasCustomPrompt="1"/>
          </p:nvPr>
        </p:nvSpPr>
        <p:spPr>
          <a:xfrm>
            <a:off x="7578969" y="7188201"/>
            <a:ext cx="7686431" cy="1663700"/>
          </a:xfrm>
        </p:spPr>
        <p:txBody>
          <a:bodyPr anchor="ctr"/>
          <a:lstStyle>
            <a:lvl1pPr marL="0" indent="0" algn="just">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8" name="Diamond 7"/>
          <p:cNvSpPr/>
          <p:nvPr userDrawn="1"/>
        </p:nvSpPr>
        <p:spPr>
          <a:xfrm>
            <a:off x="5885543" y="3908197"/>
            <a:ext cx="638629" cy="638629"/>
          </a:xfrm>
          <a:prstGeom prst="diamond">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Diamond 8"/>
          <p:cNvSpPr/>
          <p:nvPr userDrawn="1"/>
        </p:nvSpPr>
        <p:spPr>
          <a:xfrm>
            <a:off x="7195457" y="3908197"/>
            <a:ext cx="638629" cy="638629"/>
          </a:xfrm>
          <a:prstGeom prst="diamond">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Diamond 5"/>
          <p:cNvSpPr/>
          <p:nvPr userDrawn="1"/>
        </p:nvSpPr>
        <p:spPr>
          <a:xfrm>
            <a:off x="8505371" y="3588883"/>
            <a:ext cx="1277258" cy="1277258"/>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Diamond 9"/>
          <p:cNvSpPr/>
          <p:nvPr userDrawn="1"/>
        </p:nvSpPr>
        <p:spPr>
          <a:xfrm>
            <a:off x="10453914" y="3908197"/>
            <a:ext cx="638629" cy="638629"/>
          </a:xfrm>
          <a:prstGeom prst="diamond">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Diamond 10"/>
          <p:cNvSpPr/>
          <p:nvPr userDrawn="1"/>
        </p:nvSpPr>
        <p:spPr>
          <a:xfrm>
            <a:off x="11763828" y="3908197"/>
            <a:ext cx="638629" cy="638629"/>
          </a:xfrm>
          <a:prstGeom prst="diamond">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Diamond 6"/>
          <p:cNvSpPr/>
          <p:nvPr userDrawn="1"/>
        </p:nvSpPr>
        <p:spPr>
          <a:xfrm>
            <a:off x="13073743" y="3588883"/>
            <a:ext cx="1277258" cy="1277258"/>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 name="Footer Placeholder 2"/>
          <p:cNvSpPr>
            <a:spLocks noGrp="1"/>
          </p:cNvSpPr>
          <p:nvPr>
            <p:ph type="ftr" sz="quarter" idx="10"/>
          </p:nvPr>
        </p:nvSpPr>
        <p:spPr>
          <a:xfrm>
            <a:off x="11169650" y="9616425"/>
            <a:ext cx="6781800" cy="547603"/>
          </a:xfrm>
        </p:spPr>
        <p:txBody>
          <a:bodyPr/>
          <a:lstStyle/>
          <a:p>
            <a:r>
              <a:rPr kumimoji="1" lang="en-US" altLang="ja-JP"/>
              <a:t>The Power of PowerPoint - thepopp.com</a:t>
            </a:r>
            <a:endParaRPr kumimoji="1" lang="ja-JP" altLang="en-US" dirty="0"/>
          </a:p>
        </p:txBody>
      </p:sp>
      <p:sp>
        <p:nvSpPr>
          <p:cNvPr id="22" name="Slide Number Placeholder 3"/>
          <p:cNvSpPr>
            <a:spLocks noGrp="1"/>
          </p:cNvSpPr>
          <p:nvPr>
            <p:ph type="sldNum" sz="quarter" idx="11"/>
          </p:nvPr>
        </p:nvSpPr>
        <p:spPr>
          <a:xfrm>
            <a:off x="16757650" y="8877368"/>
            <a:ext cx="1219200" cy="1012858"/>
          </a:xfrm>
        </p:spPr>
        <p:txBody>
          <a:bodyPr/>
          <a:lstStyle>
            <a:lvl1pPr>
              <a:defRPr>
                <a:solidFill>
                  <a:schemeClr val="tx2"/>
                </a:solidFill>
              </a:defRPr>
            </a:lvl1p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256410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750"/>
                                        <p:tgtEl>
                                          <p:spTgt spid="24"/>
                                        </p:tgtEl>
                                      </p:cBhvr>
                                    </p:animEffect>
                                  </p:childTnLst>
                                </p:cTn>
                              </p:par>
                            </p:childTnLst>
                          </p:cTn>
                        </p:par>
                        <p:par>
                          <p:cTn id="8" fill="hold">
                            <p:stCondLst>
                              <p:cond delay="750"/>
                            </p:stCondLst>
                            <p:childTnLst>
                              <p:par>
                                <p:cTn id="9" presetID="2" presetClass="entr" presetSubtype="8" decel="10000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49" presetClass="entr" presetSubtype="0" decel="100000" fill="hold" grpId="1"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360"/>
                                          </p:val>
                                        </p:tav>
                                        <p:tav tm="100000">
                                          <p:val>
                                            <p:fltVal val="0"/>
                                          </p:val>
                                        </p:tav>
                                      </p:tavLst>
                                    </p:anim>
                                    <p:animEffect transition="in" filter="fade">
                                      <p:cBhvr>
                                        <p:cTn id="18" dur="1000"/>
                                        <p:tgtEl>
                                          <p:spTgt spid="5"/>
                                        </p:tgtEl>
                                      </p:cBhvr>
                                    </p:animEffect>
                                  </p:childTnLst>
                                </p:cTn>
                              </p:par>
                            </p:childTnLst>
                          </p:cTn>
                        </p:par>
                        <p:par>
                          <p:cTn id="19" fill="hold">
                            <p:stCondLst>
                              <p:cond delay="1750"/>
                            </p:stCondLst>
                            <p:childTnLst>
                              <p:par>
                                <p:cTn id="20" presetID="10" presetClass="entr" presetSubtype="0" fill="hold" grpId="0" nodeType="after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par>
                          <p:cTn id="23" fill="hold">
                            <p:stCondLst>
                              <p:cond delay="2250"/>
                            </p:stCondLst>
                            <p:childTnLst>
                              <p:par>
                                <p:cTn id="24" presetID="2" presetClass="entr" presetSubtype="8" decel="10000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000" fill="hold"/>
                                        <p:tgtEl>
                                          <p:spTgt spid="8"/>
                                        </p:tgtEl>
                                        <p:attrNameLst>
                                          <p:attrName>ppt_x</p:attrName>
                                        </p:attrNameLst>
                                      </p:cBhvr>
                                      <p:tavLst>
                                        <p:tav tm="0">
                                          <p:val>
                                            <p:strVal val="0-#ppt_w/2"/>
                                          </p:val>
                                        </p:tav>
                                        <p:tav tm="100000">
                                          <p:val>
                                            <p:strVal val="#ppt_x"/>
                                          </p:val>
                                        </p:tav>
                                      </p:tavLst>
                                    </p:anim>
                                    <p:anim calcmode="lin" valueType="num">
                                      <p:cBhvr additive="base">
                                        <p:cTn id="27" dur="1000" fill="hold"/>
                                        <p:tgtEl>
                                          <p:spTgt spid="8"/>
                                        </p:tgtEl>
                                        <p:attrNameLst>
                                          <p:attrName>ppt_y</p:attrName>
                                        </p:attrNameLst>
                                      </p:cBhvr>
                                      <p:tavLst>
                                        <p:tav tm="0">
                                          <p:val>
                                            <p:strVal val="#ppt_y"/>
                                          </p:val>
                                        </p:tav>
                                        <p:tav tm="100000">
                                          <p:val>
                                            <p:strVal val="#ppt_y"/>
                                          </p:val>
                                        </p:tav>
                                      </p:tavLst>
                                    </p:anim>
                                  </p:childTnLst>
                                </p:cTn>
                              </p:par>
                              <p:par>
                                <p:cTn id="28" presetID="49" presetClass="entr" presetSubtype="0" decel="100000" fill="hold" grpId="1"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1000" fill="hold"/>
                                        <p:tgtEl>
                                          <p:spTgt spid="8"/>
                                        </p:tgtEl>
                                        <p:attrNameLst>
                                          <p:attrName>ppt_w</p:attrName>
                                        </p:attrNameLst>
                                      </p:cBhvr>
                                      <p:tavLst>
                                        <p:tav tm="0">
                                          <p:val>
                                            <p:fltVal val="0"/>
                                          </p:val>
                                        </p:tav>
                                        <p:tav tm="100000">
                                          <p:val>
                                            <p:strVal val="#ppt_w"/>
                                          </p:val>
                                        </p:tav>
                                      </p:tavLst>
                                    </p:anim>
                                    <p:anim calcmode="lin" valueType="num">
                                      <p:cBhvr>
                                        <p:cTn id="31" dur="1000" fill="hold"/>
                                        <p:tgtEl>
                                          <p:spTgt spid="8"/>
                                        </p:tgtEl>
                                        <p:attrNameLst>
                                          <p:attrName>ppt_h</p:attrName>
                                        </p:attrNameLst>
                                      </p:cBhvr>
                                      <p:tavLst>
                                        <p:tav tm="0">
                                          <p:val>
                                            <p:fltVal val="0"/>
                                          </p:val>
                                        </p:tav>
                                        <p:tav tm="100000">
                                          <p:val>
                                            <p:strVal val="#ppt_h"/>
                                          </p:val>
                                        </p:tav>
                                      </p:tavLst>
                                    </p:anim>
                                    <p:anim calcmode="lin" valueType="num">
                                      <p:cBhvr>
                                        <p:cTn id="32" dur="1000" fill="hold"/>
                                        <p:tgtEl>
                                          <p:spTgt spid="8"/>
                                        </p:tgtEl>
                                        <p:attrNameLst>
                                          <p:attrName>style.rotation</p:attrName>
                                        </p:attrNameLst>
                                      </p:cBhvr>
                                      <p:tavLst>
                                        <p:tav tm="0">
                                          <p:val>
                                            <p:fltVal val="360"/>
                                          </p:val>
                                        </p:tav>
                                        <p:tav tm="100000">
                                          <p:val>
                                            <p:fltVal val="0"/>
                                          </p:val>
                                        </p:tav>
                                      </p:tavLst>
                                    </p:anim>
                                    <p:animEffect transition="in" filter="fade">
                                      <p:cBhvr>
                                        <p:cTn id="33" dur="1000"/>
                                        <p:tgtEl>
                                          <p:spTgt spid="8"/>
                                        </p:tgtEl>
                                      </p:cBhvr>
                                    </p:animEffect>
                                  </p:childTnLst>
                                </p:cTn>
                              </p:par>
                            </p:childTnLst>
                          </p:cTn>
                        </p:par>
                        <p:par>
                          <p:cTn id="34" fill="hold">
                            <p:stCondLst>
                              <p:cond delay="3250"/>
                            </p:stCondLst>
                            <p:childTnLst>
                              <p:par>
                                <p:cTn id="35" presetID="10" presetClass="entr" presetSubtype="0" fill="hold" grpId="0" nodeType="after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fade">
                                      <p:cBhvr>
                                        <p:cTn id="37" dur="500"/>
                                        <p:tgtEl>
                                          <p:spTgt spid="15">
                                            <p:txEl>
                                              <p:pRg st="0" end="0"/>
                                            </p:txEl>
                                          </p:spTgt>
                                        </p:tgtEl>
                                      </p:cBhvr>
                                    </p:animEffect>
                                  </p:childTnLst>
                                </p:cTn>
                              </p:par>
                            </p:childTnLst>
                          </p:cTn>
                        </p:par>
                        <p:par>
                          <p:cTn id="38" fill="hold">
                            <p:stCondLst>
                              <p:cond delay="3750"/>
                            </p:stCondLst>
                            <p:childTnLst>
                              <p:par>
                                <p:cTn id="39" presetID="2" presetClass="entr" presetSubtype="8" decel="10000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000" fill="hold"/>
                                        <p:tgtEl>
                                          <p:spTgt spid="9"/>
                                        </p:tgtEl>
                                        <p:attrNameLst>
                                          <p:attrName>ppt_x</p:attrName>
                                        </p:attrNameLst>
                                      </p:cBhvr>
                                      <p:tavLst>
                                        <p:tav tm="0">
                                          <p:val>
                                            <p:strVal val="0-#ppt_w/2"/>
                                          </p:val>
                                        </p:tav>
                                        <p:tav tm="100000">
                                          <p:val>
                                            <p:strVal val="#ppt_x"/>
                                          </p:val>
                                        </p:tav>
                                      </p:tavLst>
                                    </p:anim>
                                    <p:anim calcmode="lin" valueType="num">
                                      <p:cBhvr additive="base">
                                        <p:cTn id="42" dur="1000" fill="hold"/>
                                        <p:tgtEl>
                                          <p:spTgt spid="9"/>
                                        </p:tgtEl>
                                        <p:attrNameLst>
                                          <p:attrName>ppt_y</p:attrName>
                                        </p:attrNameLst>
                                      </p:cBhvr>
                                      <p:tavLst>
                                        <p:tav tm="0">
                                          <p:val>
                                            <p:strVal val="#ppt_y"/>
                                          </p:val>
                                        </p:tav>
                                        <p:tav tm="100000">
                                          <p:val>
                                            <p:strVal val="#ppt_y"/>
                                          </p:val>
                                        </p:tav>
                                      </p:tavLst>
                                    </p:anim>
                                  </p:childTnLst>
                                </p:cTn>
                              </p:par>
                              <p:par>
                                <p:cTn id="43" presetID="49" presetClass="entr" presetSubtype="0" decel="100000" fill="hold" grpId="1"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1000" fill="hold"/>
                                        <p:tgtEl>
                                          <p:spTgt spid="9"/>
                                        </p:tgtEl>
                                        <p:attrNameLst>
                                          <p:attrName>ppt_w</p:attrName>
                                        </p:attrNameLst>
                                      </p:cBhvr>
                                      <p:tavLst>
                                        <p:tav tm="0">
                                          <p:val>
                                            <p:fltVal val="0"/>
                                          </p:val>
                                        </p:tav>
                                        <p:tav tm="100000">
                                          <p:val>
                                            <p:strVal val="#ppt_w"/>
                                          </p:val>
                                        </p:tav>
                                      </p:tavLst>
                                    </p:anim>
                                    <p:anim calcmode="lin" valueType="num">
                                      <p:cBhvr>
                                        <p:cTn id="46" dur="1000" fill="hold"/>
                                        <p:tgtEl>
                                          <p:spTgt spid="9"/>
                                        </p:tgtEl>
                                        <p:attrNameLst>
                                          <p:attrName>ppt_h</p:attrName>
                                        </p:attrNameLst>
                                      </p:cBhvr>
                                      <p:tavLst>
                                        <p:tav tm="0">
                                          <p:val>
                                            <p:fltVal val="0"/>
                                          </p:val>
                                        </p:tav>
                                        <p:tav tm="100000">
                                          <p:val>
                                            <p:strVal val="#ppt_h"/>
                                          </p:val>
                                        </p:tav>
                                      </p:tavLst>
                                    </p:anim>
                                    <p:anim calcmode="lin" valueType="num">
                                      <p:cBhvr>
                                        <p:cTn id="47" dur="1000" fill="hold"/>
                                        <p:tgtEl>
                                          <p:spTgt spid="9"/>
                                        </p:tgtEl>
                                        <p:attrNameLst>
                                          <p:attrName>style.rotation</p:attrName>
                                        </p:attrNameLst>
                                      </p:cBhvr>
                                      <p:tavLst>
                                        <p:tav tm="0">
                                          <p:val>
                                            <p:fltVal val="360"/>
                                          </p:val>
                                        </p:tav>
                                        <p:tav tm="100000">
                                          <p:val>
                                            <p:fltVal val="0"/>
                                          </p:val>
                                        </p:tav>
                                      </p:tavLst>
                                    </p:anim>
                                    <p:animEffect transition="in" filter="fade">
                                      <p:cBhvr>
                                        <p:cTn id="48" dur="1000"/>
                                        <p:tgtEl>
                                          <p:spTgt spid="9"/>
                                        </p:tgtEl>
                                      </p:cBhvr>
                                    </p:animEffect>
                                  </p:childTnLst>
                                </p:cTn>
                              </p:par>
                            </p:childTnLst>
                          </p:cTn>
                        </p:par>
                        <p:par>
                          <p:cTn id="49" fill="hold">
                            <p:stCondLst>
                              <p:cond delay="4750"/>
                            </p:stCondLst>
                            <p:childTnLst>
                              <p:par>
                                <p:cTn id="50" presetID="10" presetClass="entr" presetSubtype="0" fill="hold" grpId="0" nodeType="afterEffect">
                                  <p:stCondLst>
                                    <p:cond delay="0"/>
                                  </p:stCondLst>
                                  <p:childTnLst>
                                    <p:set>
                                      <p:cBhvr>
                                        <p:cTn id="51" dur="1" fill="hold">
                                          <p:stCondLst>
                                            <p:cond delay="0"/>
                                          </p:stCondLst>
                                        </p:cTn>
                                        <p:tgtEl>
                                          <p:spTgt spid="20">
                                            <p:txEl>
                                              <p:pRg st="0" end="0"/>
                                            </p:txEl>
                                          </p:spTgt>
                                        </p:tgtEl>
                                        <p:attrNameLst>
                                          <p:attrName>style.visibility</p:attrName>
                                        </p:attrNameLst>
                                      </p:cBhvr>
                                      <p:to>
                                        <p:strVal val="visible"/>
                                      </p:to>
                                    </p:set>
                                    <p:animEffect transition="in" filter="fade">
                                      <p:cBhvr>
                                        <p:cTn id="52" dur="500"/>
                                        <p:tgtEl>
                                          <p:spTgt spid="20">
                                            <p:txEl>
                                              <p:pRg st="0" end="0"/>
                                            </p:txEl>
                                          </p:spTgt>
                                        </p:tgtEl>
                                      </p:cBhvr>
                                    </p:animEffect>
                                  </p:childTnLst>
                                </p:cTn>
                              </p:par>
                            </p:childTnLst>
                          </p:cTn>
                        </p:par>
                        <p:par>
                          <p:cTn id="53" fill="hold">
                            <p:stCondLst>
                              <p:cond delay="5250"/>
                            </p:stCondLst>
                            <p:childTnLst>
                              <p:par>
                                <p:cTn id="54" presetID="2" presetClass="entr" presetSubtype="8" decel="10000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additive="base">
                                        <p:cTn id="56" dur="1000" fill="hold"/>
                                        <p:tgtEl>
                                          <p:spTgt spid="6"/>
                                        </p:tgtEl>
                                        <p:attrNameLst>
                                          <p:attrName>ppt_x</p:attrName>
                                        </p:attrNameLst>
                                      </p:cBhvr>
                                      <p:tavLst>
                                        <p:tav tm="0">
                                          <p:val>
                                            <p:strVal val="0-#ppt_w/2"/>
                                          </p:val>
                                        </p:tav>
                                        <p:tav tm="100000">
                                          <p:val>
                                            <p:strVal val="#ppt_x"/>
                                          </p:val>
                                        </p:tav>
                                      </p:tavLst>
                                    </p:anim>
                                    <p:anim calcmode="lin" valueType="num">
                                      <p:cBhvr additive="base">
                                        <p:cTn id="57" dur="1000" fill="hold"/>
                                        <p:tgtEl>
                                          <p:spTgt spid="6"/>
                                        </p:tgtEl>
                                        <p:attrNameLst>
                                          <p:attrName>ppt_y</p:attrName>
                                        </p:attrNameLst>
                                      </p:cBhvr>
                                      <p:tavLst>
                                        <p:tav tm="0">
                                          <p:val>
                                            <p:strVal val="#ppt_y"/>
                                          </p:val>
                                        </p:tav>
                                        <p:tav tm="100000">
                                          <p:val>
                                            <p:strVal val="#ppt_y"/>
                                          </p:val>
                                        </p:tav>
                                      </p:tavLst>
                                    </p:anim>
                                  </p:childTnLst>
                                </p:cTn>
                              </p:par>
                              <p:par>
                                <p:cTn id="58" presetID="49" presetClass="entr" presetSubtype="0" decel="100000" fill="hold" grpId="1" nodeType="with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p:cTn id="60" dur="1000" fill="hold"/>
                                        <p:tgtEl>
                                          <p:spTgt spid="6"/>
                                        </p:tgtEl>
                                        <p:attrNameLst>
                                          <p:attrName>ppt_w</p:attrName>
                                        </p:attrNameLst>
                                      </p:cBhvr>
                                      <p:tavLst>
                                        <p:tav tm="0">
                                          <p:val>
                                            <p:fltVal val="0"/>
                                          </p:val>
                                        </p:tav>
                                        <p:tav tm="100000">
                                          <p:val>
                                            <p:strVal val="#ppt_w"/>
                                          </p:val>
                                        </p:tav>
                                      </p:tavLst>
                                    </p:anim>
                                    <p:anim calcmode="lin" valueType="num">
                                      <p:cBhvr>
                                        <p:cTn id="61" dur="1000" fill="hold"/>
                                        <p:tgtEl>
                                          <p:spTgt spid="6"/>
                                        </p:tgtEl>
                                        <p:attrNameLst>
                                          <p:attrName>ppt_h</p:attrName>
                                        </p:attrNameLst>
                                      </p:cBhvr>
                                      <p:tavLst>
                                        <p:tav tm="0">
                                          <p:val>
                                            <p:fltVal val="0"/>
                                          </p:val>
                                        </p:tav>
                                        <p:tav tm="100000">
                                          <p:val>
                                            <p:strVal val="#ppt_h"/>
                                          </p:val>
                                        </p:tav>
                                      </p:tavLst>
                                    </p:anim>
                                    <p:anim calcmode="lin" valueType="num">
                                      <p:cBhvr>
                                        <p:cTn id="62" dur="1000" fill="hold"/>
                                        <p:tgtEl>
                                          <p:spTgt spid="6"/>
                                        </p:tgtEl>
                                        <p:attrNameLst>
                                          <p:attrName>style.rotation</p:attrName>
                                        </p:attrNameLst>
                                      </p:cBhvr>
                                      <p:tavLst>
                                        <p:tav tm="0">
                                          <p:val>
                                            <p:fltVal val="360"/>
                                          </p:val>
                                        </p:tav>
                                        <p:tav tm="100000">
                                          <p:val>
                                            <p:fltVal val="0"/>
                                          </p:val>
                                        </p:tav>
                                      </p:tavLst>
                                    </p:anim>
                                    <p:animEffect transition="in" filter="fade">
                                      <p:cBhvr>
                                        <p:cTn id="63" dur="1000"/>
                                        <p:tgtEl>
                                          <p:spTgt spid="6"/>
                                        </p:tgtEl>
                                      </p:cBhvr>
                                    </p:animEffect>
                                  </p:childTnLst>
                                </p:cTn>
                              </p:par>
                            </p:childTnLst>
                          </p:cTn>
                        </p:par>
                        <p:par>
                          <p:cTn id="64" fill="hold">
                            <p:stCondLst>
                              <p:cond delay="6250"/>
                            </p:stCondLst>
                            <p:childTnLst>
                              <p:par>
                                <p:cTn id="65" presetID="10" presetClass="entr" presetSubtype="0" fill="hold" grpId="0" nodeType="afterEffect">
                                  <p:stCondLst>
                                    <p:cond delay="0"/>
                                  </p:stCondLst>
                                  <p:childTnLst>
                                    <p:set>
                                      <p:cBhvr>
                                        <p:cTn id="66" dur="1" fill="hold">
                                          <p:stCondLst>
                                            <p:cond delay="0"/>
                                          </p:stCondLst>
                                        </p:cTn>
                                        <p:tgtEl>
                                          <p:spTgt spid="16">
                                            <p:txEl>
                                              <p:pRg st="0" end="0"/>
                                            </p:txEl>
                                          </p:spTgt>
                                        </p:tgtEl>
                                        <p:attrNameLst>
                                          <p:attrName>style.visibility</p:attrName>
                                        </p:attrNameLst>
                                      </p:cBhvr>
                                      <p:to>
                                        <p:strVal val="visible"/>
                                      </p:to>
                                    </p:set>
                                    <p:animEffect transition="in" filter="fade">
                                      <p:cBhvr>
                                        <p:cTn id="67" dur="500"/>
                                        <p:tgtEl>
                                          <p:spTgt spid="16">
                                            <p:txEl>
                                              <p:pRg st="0" end="0"/>
                                            </p:txEl>
                                          </p:spTgt>
                                        </p:tgtEl>
                                      </p:cBhvr>
                                    </p:animEffect>
                                  </p:childTnLst>
                                </p:cTn>
                              </p:par>
                            </p:childTnLst>
                          </p:cTn>
                        </p:par>
                        <p:par>
                          <p:cTn id="68" fill="hold">
                            <p:stCondLst>
                              <p:cond delay="6750"/>
                            </p:stCondLst>
                            <p:childTnLst>
                              <p:par>
                                <p:cTn id="69" presetID="2" presetClass="entr" presetSubtype="8" decel="100000" fill="hold" grpId="0" nodeType="after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additive="base">
                                        <p:cTn id="71" dur="1000" fill="hold"/>
                                        <p:tgtEl>
                                          <p:spTgt spid="10"/>
                                        </p:tgtEl>
                                        <p:attrNameLst>
                                          <p:attrName>ppt_x</p:attrName>
                                        </p:attrNameLst>
                                      </p:cBhvr>
                                      <p:tavLst>
                                        <p:tav tm="0">
                                          <p:val>
                                            <p:strVal val="0-#ppt_w/2"/>
                                          </p:val>
                                        </p:tav>
                                        <p:tav tm="100000">
                                          <p:val>
                                            <p:strVal val="#ppt_x"/>
                                          </p:val>
                                        </p:tav>
                                      </p:tavLst>
                                    </p:anim>
                                    <p:anim calcmode="lin" valueType="num">
                                      <p:cBhvr additive="base">
                                        <p:cTn id="72" dur="1000" fill="hold"/>
                                        <p:tgtEl>
                                          <p:spTgt spid="10"/>
                                        </p:tgtEl>
                                        <p:attrNameLst>
                                          <p:attrName>ppt_y</p:attrName>
                                        </p:attrNameLst>
                                      </p:cBhvr>
                                      <p:tavLst>
                                        <p:tav tm="0">
                                          <p:val>
                                            <p:strVal val="#ppt_y"/>
                                          </p:val>
                                        </p:tav>
                                        <p:tav tm="100000">
                                          <p:val>
                                            <p:strVal val="#ppt_y"/>
                                          </p:val>
                                        </p:tav>
                                      </p:tavLst>
                                    </p:anim>
                                  </p:childTnLst>
                                </p:cTn>
                              </p:par>
                              <p:par>
                                <p:cTn id="73" presetID="49" presetClass="entr" presetSubtype="0" decel="100000" fill="hold" grpId="1" nodeType="withEffect">
                                  <p:stCondLst>
                                    <p:cond delay="0"/>
                                  </p:stCondLst>
                                  <p:childTnLst>
                                    <p:set>
                                      <p:cBhvr>
                                        <p:cTn id="74" dur="1" fill="hold">
                                          <p:stCondLst>
                                            <p:cond delay="0"/>
                                          </p:stCondLst>
                                        </p:cTn>
                                        <p:tgtEl>
                                          <p:spTgt spid="10"/>
                                        </p:tgtEl>
                                        <p:attrNameLst>
                                          <p:attrName>style.visibility</p:attrName>
                                        </p:attrNameLst>
                                      </p:cBhvr>
                                      <p:to>
                                        <p:strVal val="visible"/>
                                      </p:to>
                                    </p:set>
                                    <p:anim calcmode="lin" valueType="num">
                                      <p:cBhvr>
                                        <p:cTn id="75" dur="1000" fill="hold"/>
                                        <p:tgtEl>
                                          <p:spTgt spid="10"/>
                                        </p:tgtEl>
                                        <p:attrNameLst>
                                          <p:attrName>ppt_w</p:attrName>
                                        </p:attrNameLst>
                                      </p:cBhvr>
                                      <p:tavLst>
                                        <p:tav tm="0">
                                          <p:val>
                                            <p:fltVal val="0"/>
                                          </p:val>
                                        </p:tav>
                                        <p:tav tm="100000">
                                          <p:val>
                                            <p:strVal val="#ppt_w"/>
                                          </p:val>
                                        </p:tav>
                                      </p:tavLst>
                                    </p:anim>
                                    <p:anim calcmode="lin" valueType="num">
                                      <p:cBhvr>
                                        <p:cTn id="76" dur="1000" fill="hold"/>
                                        <p:tgtEl>
                                          <p:spTgt spid="10"/>
                                        </p:tgtEl>
                                        <p:attrNameLst>
                                          <p:attrName>ppt_h</p:attrName>
                                        </p:attrNameLst>
                                      </p:cBhvr>
                                      <p:tavLst>
                                        <p:tav tm="0">
                                          <p:val>
                                            <p:fltVal val="0"/>
                                          </p:val>
                                        </p:tav>
                                        <p:tav tm="100000">
                                          <p:val>
                                            <p:strVal val="#ppt_h"/>
                                          </p:val>
                                        </p:tav>
                                      </p:tavLst>
                                    </p:anim>
                                    <p:anim calcmode="lin" valueType="num">
                                      <p:cBhvr>
                                        <p:cTn id="77" dur="1000" fill="hold"/>
                                        <p:tgtEl>
                                          <p:spTgt spid="10"/>
                                        </p:tgtEl>
                                        <p:attrNameLst>
                                          <p:attrName>style.rotation</p:attrName>
                                        </p:attrNameLst>
                                      </p:cBhvr>
                                      <p:tavLst>
                                        <p:tav tm="0">
                                          <p:val>
                                            <p:fltVal val="360"/>
                                          </p:val>
                                        </p:tav>
                                        <p:tav tm="100000">
                                          <p:val>
                                            <p:fltVal val="0"/>
                                          </p:val>
                                        </p:tav>
                                      </p:tavLst>
                                    </p:anim>
                                    <p:animEffect transition="in" filter="fade">
                                      <p:cBhvr>
                                        <p:cTn id="78" dur="1000"/>
                                        <p:tgtEl>
                                          <p:spTgt spid="10"/>
                                        </p:tgtEl>
                                      </p:cBhvr>
                                    </p:animEffect>
                                  </p:childTnLst>
                                </p:cTn>
                              </p:par>
                            </p:childTnLst>
                          </p:cTn>
                        </p:par>
                        <p:par>
                          <p:cTn id="79" fill="hold">
                            <p:stCondLst>
                              <p:cond delay="7750"/>
                            </p:stCondLst>
                            <p:childTnLst>
                              <p:par>
                                <p:cTn id="80" presetID="10" presetClass="entr" presetSubtype="0" fill="hold" grpId="0" nodeType="afterEffect">
                                  <p:stCondLst>
                                    <p:cond delay="0"/>
                                  </p:stCondLst>
                                  <p:childTnLst>
                                    <p:set>
                                      <p:cBhvr>
                                        <p:cTn id="81" dur="1" fill="hold">
                                          <p:stCondLst>
                                            <p:cond delay="0"/>
                                          </p:stCondLst>
                                        </p:cTn>
                                        <p:tgtEl>
                                          <p:spTgt spid="23">
                                            <p:txEl>
                                              <p:pRg st="0" end="0"/>
                                            </p:txEl>
                                          </p:spTgt>
                                        </p:tgtEl>
                                        <p:attrNameLst>
                                          <p:attrName>style.visibility</p:attrName>
                                        </p:attrNameLst>
                                      </p:cBhvr>
                                      <p:to>
                                        <p:strVal val="visible"/>
                                      </p:to>
                                    </p:set>
                                    <p:animEffect transition="in" filter="fade">
                                      <p:cBhvr>
                                        <p:cTn id="82" dur="500"/>
                                        <p:tgtEl>
                                          <p:spTgt spid="23">
                                            <p:txEl>
                                              <p:pRg st="0" end="0"/>
                                            </p:txEl>
                                          </p:spTgt>
                                        </p:tgtEl>
                                      </p:cBhvr>
                                    </p:animEffect>
                                  </p:childTnLst>
                                </p:cTn>
                              </p:par>
                            </p:childTnLst>
                          </p:cTn>
                        </p:par>
                        <p:par>
                          <p:cTn id="83" fill="hold">
                            <p:stCondLst>
                              <p:cond delay="8250"/>
                            </p:stCondLst>
                            <p:childTnLst>
                              <p:par>
                                <p:cTn id="84" presetID="2" presetClass="entr" presetSubtype="8" decel="100000" fill="hold" grpId="0" nodeType="afterEffect">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cBhvr additive="base">
                                        <p:cTn id="86" dur="1000" fill="hold"/>
                                        <p:tgtEl>
                                          <p:spTgt spid="11"/>
                                        </p:tgtEl>
                                        <p:attrNameLst>
                                          <p:attrName>ppt_x</p:attrName>
                                        </p:attrNameLst>
                                      </p:cBhvr>
                                      <p:tavLst>
                                        <p:tav tm="0">
                                          <p:val>
                                            <p:strVal val="0-#ppt_w/2"/>
                                          </p:val>
                                        </p:tav>
                                        <p:tav tm="100000">
                                          <p:val>
                                            <p:strVal val="#ppt_x"/>
                                          </p:val>
                                        </p:tav>
                                      </p:tavLst>
                                    </p:anim>
                                    <p:anim calcmode="lin" valueType="num">
                                      <p:cBhvr additive="base">
                                        <p:cTn id="87" dur="1000" fill="hold"/>
                                        <p:tgtEl>
                                          <p:spTgt spid="11"/>
                                        </p:tgtEl>
                                        <p:attrNameLst>
                                          <p:attrName>ppt_y</p:attrName>
                                        </p:attrNameLst>
                                      </p:cBhvr>
                                      <p:tavLst>
                                        <p:tav tm="0">
                                          <p:val>
                                            <p:strVal val="#ppt_y"/>
                                          </p:val>
                                        </p:tav>
                                        <p:tav tm="100000">
                                          <p:val>
                                            <p:strVal val="#ppt_y"/>
                                          </p:val>
                                        </p:tav>
                                      </p:tavLst>
                                    </p:anim>
                                  </p:childTnLst>
                                </p:cTn>
                              </p:par>
                              <p:par>
                                <p:cTn id="88" presetID="49" presetClass="entr" presetSubtype="0" decel="100000" fill="hold" grpId="1" nodeType="withEffect">
                                  <p:stCondLst>
                                    <p:cond delay="0"/>
                                  </p:stCondLst>
                                  <p:childTnLst>
                                    <p:set>
                                      <p:cBhvr>
                                        <p:cTn id="89" dur="1" fill="hold">
                                          <p:stCondLst>
                                            <p:cond delay="0"/>
                                          </p:stCondLst>
                                        </p:cTn>
                                        <p:tgtEl>
                                          <p:spTgt spid="11"/>
                                        </p:tgtEl>
                                        <p:attrNameLst>
                                          <p:attrName>style.visibility</p:attrName>
                                        </p:attrNameLst>
                                      </p:cBhvr>
                                      <p:to>
                                        <p:strVal val="visible"/>
                                      </p:to>
                                    </p:set>
                                    <p:anim calcmode="lin" valueType="num">
                                      <p:cBhvr>
                                        <p:cTn id="90" dur="1000" fill="hold"/>
                                        <p:tgtEl>
                                          <p:spTgt spid="11"/>
                                        </p:tgtEl>
                                        <p:attrNameLst>
                                          <p:attrName>ppt_w</p:attrName>
                                        </p:attrNameLst>
                                      </p:cBhvr>
                                      <p:tavLst>
                                        <p:tav tm="0">
                                          <p:val>
                                            <p:fltVal val="0"/>
                                          </p:val>
                                        </p:tav>
                                        <p:tav tm="100000">
                                          <p:val>
                                            <p:strVal val="#ppt_w"/>
                                          </p:val>
                                        </p:tav>
                                      </p:tavLst>
                                    </p:anim>
                                    <p:anim calcmode="lin" valueType="num">
                                      <p:cBhvr>
                                        <p:cTn id="91" dur="1000" fill="hold"/>
                                        <p:tgtEl>
                                          <p:spTgt spid="11"/>
                                        </p:tgtEl>
                                        <p:attrNameLst>
                                          <p:attrName>ppt_h</p:attrName>
                                        </p:attrNameLst>
                                      </p:cBhvr>
                                      <p:tavLst>
                                        <p:tav tm="0">
                                          <p:val>
                                            <p:fltVal val="0"/>
                                          </p:val>
                                        </p:tav>
                                        <p:tav tm="100000">
                                          <p:val>
                                            <p:strVal val="#ppt_h"/>
                                          </p:val>
                                        </p:tav>
                                      </p:tavLst>
                                    </p:anim>
                                    <p:anim calcmode="lin" valueType="num">
                                      <p:cBhvr>
                                        <p:cTn id="92" dur="1000" fill="hold"/>
                                        <p:tgtEl>
                                          <p:spTgt spid="11"/>
                                        </p:tgtEl>
                                        <p:attrNameLst>
                                          <p:attrName>style.rotation</p:attrName>
                                        </p:attrNameLst>
                                      </p:cBhvr>
                                      <p:tavLst>
                                        <p:tav tm="0">
                                          <p:val>
                                            <p:fltVal val="360"/>
                                          </p:val>
                                        </p:tav>
                                        <p:tav tm="100000">
                                          <p:val>
                                            <p:fltVal val="0"/>
                                          </p:val>
                                        </p:tav>
                                      </p:tavLst>
                                    </p:anim>
                                    <p:animEffect transition="in" filter="fade">
                                      <p:cBhvr>
                                        <p:cTn id="93" dur="1000"/>
                                        <p:tgtEl>
                                          <p:spTgt spid="11"/>
                                        </p:tgtEl>
                                      </p:cBhvr>
                                    </p:animEffect>
                                  </p:childTnLst>
                                </p:cTn>
                              </p:par>
                            </p:childTnLst>
                          </p:cTn>
                        </p:par>
                        <p:par>
                          <p:cTn id="94" fill="hold">
                            <p:stCondLst>
                              <p:cond delay="9250"/>
                            </p:stCondLst>
                            <p:childTnLst>
                              <p:par>
                                <p:cTn id="95" presetID="10" presetClass="entr" presetSubtype="0" fill="hold" grpId="0" nodeType="afterEffect">
                                  <p:stCondLst>
                                    <p:cond delay="0"/>
                                  </p:stCondLst>
                                  <p:childTnLst>
                                    <p:set>
                                      <p:cBhvr>
                                        <p:cTn id="96" dur="1" fill="hold">
                                          <p:stCondLst>
                                            <p:cond delay="0"/>
                                          </p:stCondLst>
                                        </p:cTn>
                                        <p:tgtEl>
                                          <p:spTgt spid="19">
                                            <p:txEl>
                                              <p:pRg st="0" end="0"/>
                                            </p:txEl>
                                          </p:spTgt>
                                        </p:tgtEl>
                                        <p:attrNameLst>
                                          <p:attrName>style.visibility</p:attrName>
                                        </p:attrNameLst>
                                      </p:cBhvr>
                                      <p:to>
                                        <p:strVal val="visible"/>
                                      </p:to>
                                    </p:set>
                                    <p:animEffect transition="in" filter="fade">
                                      <p:cBhvr>
                                        <p:cTn id="97" dur="500"/>
                                        <p:tgtEl>
                                          <p:spTgt spid="19">
                                            <p:txEl>
                                              <p:pRg st="0" end="0"/>
                                            </p:txEl>
                                          </p:spTgt>
                                        </p:tgtEl>
                                      </p:cBhvr>
                                    </p:animEffect>
                                  </p:childTnLst>
                                </p:cTn>
                              </p:par>
                            </p:childTnLst>
                          </p:cTn>
                        </p:par>
                        <p:par>
                          <p:cTn id="98" fill="hold">
                            <p:stCondLst>
                              <p:cond delay="9750"/>
                            </p:stCondLst>
                            <p:childTnLst>
                              <p:par>
                                <p:cTn id="99" presetID="2" presetClass="entr" presetSubtype="8" decel="100000" fill="hold" grpId="0" nodeType="afterEffect">
                                  <p:stCondLst>
                                    <p:cond delay="0"/>
                                  </p:stCondLst>
                                  <p:childTnLst>
                                    <p:set>
                                      <p:cBhvr>
                                        <p:cTn id="100" dur="1" fill="hold">
                                          <p:stCondLst>
                                            <p:cond delay="0"/>
                                          </p:stCondLst>
                                        </p:cTn>
                                        <p:tgtEl>
                                          <p:spTgt spid="7"/>
                                        </p:tgtEl>
                                        <p:attrNameLst>
                                          <p:attrName>style.visibility</p:attrName>
                                        </p:attrNameLst>
                                      </p:cBhvr>
                                      <p:to>
                                        <p:strVal val="visible"/>
                                      </p:to>
                                    </p:set>
                                    <p:anim calcmode="lin" valueType="num">
                                      <p:cBhvr additive="base">
                                        <p:cTn id="101" dur="1000" fill="hold"/>
                                        <p:tgtEl>
                                          <p:spTgt spid="7"/>
                                        </p:tgtEl>
                                        <p:attrNameLst>
                                          <p:attrName>ppt_x</p:attrName>
                                        </p:attrNameLst>
                                      </p:cBhvr>
                                      <p:tavLst>
                                        <p:tav tm="0">
                                          <p:val>
                                            <p:strVal val="0-#ppt_w/2"/>
                                          </p:val>
                                        </p:tav>
                                        <p:tav tm="100000">
                                          <p:val>
                                            <p:strVal val="#ppt_x"/>
                                          </p:val>
                                        </p:tav>
                                      </p:tavLst>
                                    </p:anim>
                                    <p:anim calcmode="lin" valueType="num">
                                      <p:cBhvr additive="base">
                                        <p:cTn id="102" dur="1000" fill="hold"/>
                                        <p:tgtEl>
                                          <p:spTgt spid="7"/>
                                        </p:tgtEl>
                                        <p:attrNameLst>
                                          <p:attrName>ppt_y</p:attrName>
                                        </p:attrNameLst>
                                      </p:cBhvr>
                                      <p:tavLst>
                                        <p:tav tm="0">
                                          <p:val>
                                            <p:strVal val="#ppt_y"/>
                                          </p:val>
                                        </p:tav>
                                        <p:tav tm="100000">
                                          <p:val>
                                            <p:strVal val="#ppt_y"/>
                                          </p:val>
                                        </p:tav>
                                      </p:tavLst>
                                    </p:anim>
                                  </p:childTnLst>
                                </p:cTn>
                              </p:par>
                              <p:par>
                                <p:cTn id="103" presetID="49" presetClass="entr" presetSubtype="0" decel="100000" fill="hold" grpId="1" nodeType="withEffect">
                                  <p:stCondLst>
                                    <p:cond delay="0"/>
                                  </p:stCondLst>
                                  <p:childTnLst>
                                    <p:set>
                                      <p:cBhvr>
                                        <p:cTn id="104" dur="1" fill="hold">
                                          <p:stCondLst>
                                            <p:cond delay="0"/>
                                          </p:stCondLst>
                                        </p:cTn>
                                        <p:tgtEl>
                                          <p:spTgt spid="7"/>
                                        </p:tgtEl>
                                        <p:attrNameLst>
                                          <p:attrName>style.visibility</p:attrName>
                                        </p:attrNameLst>
                                      </p:cBhvr>
                                      <p:to>
                                        <p:strVal val="visible"/>
                                      </p:to>
                                    </p:set>
                                    <p:anim calcmode="lin" valueType="num">
                                      <p:cBhvr>
                                        <p:cTn id="105" dur="1000" fill="hold"/>
                                        <p:tgtEl>
                                          <p:spTgt spid="7"/>
                                        </p:tgtEl>
                                        <p:attrNameLst>
                                          <p:attrName>ppt_w</p:attrName>
                                        </p:attrNameLst>
                                      </p:cBhvr>
                                      <p:tavLst>
                                        <p:tav tm="0">
                                          <p:val>
                                            <p:fltVal val="0"/>
                                          </p:val>
                                        </p:tav>
                                        <p:tav tm="100000">
                                          <p:val>
                                            <p:strVal val="#ppt_w"/>
                                          </p:val>
                                        </p:tav>
                                      </p:tavLst>
                                    </p:anim>
                                    <p:anim calcmode="lin" valueType="num">
                                      <p:cBhvr>
                                        <p:cTn id="106" dur="1000" fill="hold"/>
                                        <p:tgtEl>
                                          <p:spTgt spid="7"/>
                                        </p:tgtEl>
                                        <p:attrNameLst>
                                          <p:attrName>ppt_h</p:attrName>
                                        </p:attrNameLst>
                                      </p:cBhvr>
                                      <p:tavLst>
                                        <p:tav tm="0">
                                          <p:val>
                                            <p:fltVal val="0"/>
                                          </p:val>
                                        </p:tav>
                                        <p:tav tm="100000">
                                          <p:val>
                                            <p:strVal val="#ppt_h"/>
                                          </p:val>
                                        </p:tav>
                                      </p:tavLst>
                                    </p:anim>
                                    <p:anim calcmode="lin" valueType="num">
                                      <p:cBhvr>
                                        <p:cTn id="107" dur="1000" fill="hold"/>
                                        <p:tgtEl>
                                          <p:spTgt spid="7"/>
                                        </p:tgtEl>
                                        <p:attrNameLst>
                                          <p:attrName>style.rotation</p:attrName>
                                        </p:attrNameLst>
                                      </p:cBhvr>
                                      <p:tavLst>
                                        <p:tav tm="0">
                                          <p:val>
                                            <p:fltVal val="360"/>
                                          </p:val>
                                        </p:tav>
                                        <p:tav tm="100000">
                                          <p:val>
                                            <p:fltVal val="0"/>
                                          </p:val>
                                        </p:tav>
                                      </p:tavLst>
                                    </p:anim>
                                    <p:animEffect transition="in" filter="fade">
                                      <p:cBhvr>
                                        <p:cTn id="108" dur="1000"/>
                                        <p:tgtEl>
                                          <p:spTgt spid="7"/>
                                        </p:tgtEl>
                                      </p:cBhvr>
                                    </p:animEffect>
                                  </p:childTnLst>
                                </p:cTn>
                              </p:par>
                            </p:childTnLst>
                          </p:cTn>
                        </p:par>
                        <p:par>
                          <p:cTn id="109" fill="hold">
                            <p:stCondLst>
                              <p:cond delay="10750"/>
                            </p:stCondLst>
                            <p:childTnLst>
                              <p:par>
                                <p:cTn id="110" presetID="10" presetClass="entr" presetSubtype="0" fill="hold" grpId="0" nodeType="afterEffect">
                                  <p:stCondLst>
                                    <p:cond delay="0"/>
                                  </p:stCondLst>
                                  <p:childTnLst>
                                    <p:set>
                                      <p:cBhvr>
                                        <p:cTn id="111" dur="1" fill="hold">
                                          <p:stCondLst>
                                            <p:cond delay="0"/>
                                          </p:stCondLst>
                                        </p:cTn>
                                        <p:tgtEl>
                                          <p:spTgt spid="14">
                                            <p:txEl>
                                              <p:pRg st="0" end="0"/>
                                            </p:txEl>
                                          </p:spTgt>
                                        </p:tgtEl>
                                        <p:attrNameLst>
                                          <p:attrName>style.visibility</p:attrName>
                                        </p:attrNameLst>
                                      </p:cBhvr>
                                      <p:to>
                                        <p:strVal val="visible"/>
                                      </p:to>
                                    </p:set>
                                    <p:animEffect transition="in" filter="fade">
                                      <p:cBhvr>
                                        <p:cTn id="112" dur="500"/>
                                        <p:tgtEl>
                                          <p:spTgt spid="14">
                                            <p:txEl>
                                              <p:pRg st="0" end="0"/>
                                            </p:txEl>
                                          </p:spTgt>
                                        </p:tgtEl>
                                      </p:cBhvr>
                                    </p:animEffect>
                                  </p:childTnLst>
                                </p:cTn>
                              </p:par>
                            </p:childTnLst>
                          </p:cTn>
                        </p:par>
                        <p:par>
                          <p:cTn id="113" fill="hold">
                            <p:stCondLst>
                              <p:cond delay="11250"/>
                            </p:stCondLst>
                            <p:childTnLst>
                              <p:par>
                                <p:cTn id="114" presetID="2" presetClass="entr" presetSubtype="4" decel="100000" fill="hold" grpId="0" nodeType="afterEffect">
                                  <p:stCondLst>
                                    <p:cond delay="0"/>
                                  </p:stCondLst>
                                  <p:iterate type="wd">
                                    <p:tmPct val="10000"/>
                                  </p:iterate>
                                  <p:childTnLst>
                                    <p:set>
                                      <p:cBhvr>
                                        <p:cTn id="115" dur="1" fill="hold">
                                          <p:stCondLst>
                                            <p:cond delay="0"/>
                                          </p:stCondLst>
                                        </p:cTn>
                                        <p:tgtEl>
                                          <p:spTgt spid="27"/>
                                        </p:tgtEl>
                                        <p:attrNameLst>
                                          <p:attrName>style.visibility</p:attrName>
                                        </p:attrNameLst>
                                      </p:cBhvr>
                                      <p:to>
                                        <p:strVal val="visible"/>
                                      </p:to>
                                    </p:set>
                                    <p:anim calcmode="lin" valueType="num">
                                      <p:cBhvr additive="base">
                                        <p:cTn id="116" dur="1000" fill="hold"/>
                                        <p:tgtEl>
                                          <p:spTgt spid="27"/>
                                        </p:tgtEl>
                                        <p:attrNameLst>
                                          <p:attrName>ppt_x</p:attrName>
                                        </p:attrNameLst>
                                      </p:cBhvr>
                                      <p:tavLst>
                                        <p:tav tm="0">
                                          <p:val>
                                            <p:strVal val="#ppt_x"/>
                                          </p:val>
                                        </p:tav>
                                        <p:tav tm="100000">
                                          <p:val>
                                            <p:strVal val="#ppt_x"/>
                                          </p:val>
                                        </p:tav>
                                      </p:tavLst>
                                    </p:anim>
                                    <p:anim calcmode="lin" valueType="num">
                                      <p:cBhvr additive="base">
                                        <p:cTn id="117" dur="1000" fill="hold"/>
                                        <p:tgtEl>
                                          <p:spTgt spid="27"/>
                                        </p:tgtEl>
                                        <p:attrNameLst>
                                          <p:attrName>ppt_y</p:attrName>
                                        </p:attrNameLst>
                                      </p:cBhvr>
                                      <p:tavLst>
                                        <p:tav tm="0">
                                          <p:val>
                                            <p:strVal val="1+#ppt_h/2"/>
                                          </p:val>
                                        </p:tav>
                                        <p:tav tm="100000">
                                          <p:val>
                                            <p:strVal val="#ppt_y"/>
                                          </p:val>
                                        </p:tav>
                                      </p:tavLst>
                                    </p:anim>
                                  </p:childTnLst>
                                </p:cTn>
                              </p:par>
                            </p:childTnLst>
                          </p:cTn>
                        </p:par>
                        <p:par>
                          <p:cTn id="118" fill="hold">
                            <p:stCondLst>
                              <p:cond delay="12350"/>
                            </p:stCondLst>
                            <p:childTnLst>
                              <p:par>
                                <p:cTn id="119" presetID="10" presetClass="entr" presetSubtype="0" fill="hold" grpId="0" nodeType="afterEffect">
                                  <p:stCondLst>
                                    <p:cond delay="0"/>
                                  </p:stCondLst>
                                  <p:childTnLst>
                                    <p:set>
                                      <p:cBhvr>
                                        <p:cTn id="120" dur="1" fill="hold">
                                          <p:stCondLst>
                                            <p:cond delay="0"/>
                                          </p:stCondLst>
                                        </p:cTn>
                                        <p:tgtEl>
                                          <p:spTgt spid="28"/>
                                        </p:tgtEl>
                                        <p:attrNameLst>
                                          <p:attrName>style.visibility</p:attrName>
                                        </p:attrNameLst>
                                      </p:cBhvr>
                                      <p:to>
                                        <p:strVal val="visible"/>
                                      </p:to>
                                    </p:set>
                                    <p:animEffect transition="in" filter="fade">
                                      <p:cBhvr>
                                        <p:cTn id="1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7" grpId="0"/>
      <p:bldP spid="28" grpId="0">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8" grpId="0" animBg="1"/>
      <p:bldP spid="8" grpId="1" animBg="1"/>
      <p:bldP spid="9" grpId="0" animBg="1"/>
      <p:bldP spid="9" grpId="1" animBg="1"/>
      <p:bldP spid="6" grpId="0" animBg="1"/>
      <p:bldP spid="6" grpId="1" animBg="1"/>
      <p:bldP spid="10" grpId="0" animBg="1"/>
      <p:bldP spid="10" grpId="1" animBg="1"/>
      <p:bldP spid="11" grpId="0" animBg="1"/>
      <p:bldP spid="11" grpId="1" animBg="1"/>
      <p:bldP spid="7" grpId="0" animBg="1"/>
      <p:bldP spid="7" grpId="1"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low start">
    <p:spTree>
      <p:nvGrpSpPr>
        <p:cNvPr id="1" name=""/>
        <p:cNvGrpSpPr/>
        <p:nvPr/>
      </p:nvGrpSpPr>
      <p:grpSpPr>
        <a:xfrm>
          <a:off x="0" y="0"/>
          <a:ext cx="0" cy="0"/>
          <a:chOff x="0" y="0"/>
          <a:chExt cx="0" cy="0"/>
        </a:xfrm>
      </p:grpSpPr>
      <p:sp>
        <p:nvSpPr>
          <p:cNvPr id="12" name="Freeform: Shape 11"/>
          <p:cNvSpPr/>
          <p:nvPr userDrawn="1"/>
        </p:nvSpPr>
        <p:spPr>
          <a:xfrm rot="10800000">
            <a:off x="11160125" y="3756201"/>
            <a:ext cx="3718316"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Picture Placeholder 6"/>
          <p:cNvSpPr>
            <a:spLocks noGrp="1"/>
          </p:cNvSpPr>
          <p:nvPr>
            <p:ph type="pic" sz="quarter" idx="15"/>
          </p:nvPr>
        </p:nvSpPr>
        <p:spPr>
          <a:xfrm>
            <a:off x="1403351" y="1398588"/>
            <a:ext cx="5111750" cy="7488237"/>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Oval 5"/>
          <p:cNvSpPr/>
          <p:nvPr userDrawn="1"/>
        </p:nvSpPr>
        <p:spPr>
          <a:xfrm>
            <a:off x="7017038" y="5031869"/>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7" name="Straight Connector 6"/>
          <p:cNvCxnSpPr>
            <a:stCxn id="6" idx="6"/>
            <a:endCxn id="8" idx="2"/>
          </p:cNvCxnSpPr>
          <p:nvPr userDrawn="1"/>
        </p:nvCxnSpPr>
        <p:spPr>
          <a:xfrm>
            <a:off x="7238711" y="5142706"/>
            <a:ext cx="566973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908446" y="5031869"/>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Text Placeholder 5"/>
          <p:cNvSpPr>
            <a:spLocks noGrp="1"/>
          </p:cNvSpPr>
          <p:nvPr>
            <p:ph type="body" sz="quarter" idx="16" hasCustomPrompt="1"/>
          </p:nvPr>
        </p:nvSpPr>
        <p:spPr>
          <a:xfrm>
            <a:off x="11298262" y="3883593"/>
            <a:ext cx="3432517"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5" name="Text Placeholder 5"/>
          <p:cNvSpPr>
            <a:spLocks noGrp="1"/>
          </p:cNvSpPr>
          <p:nvPr>
            <p:ph type="body" sz="quarter" idx="12" hasCustomPrompt="1"/>
          </p:nvPr>
        </p:nvSpPr>
        <p:spPr>
          <a:xfrm>
            <a:off x="11160126" y="5361730"/>
            <a:ext cx="3718316" cy="3525096"/>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16" name="Straight Connector 15"/>
          <p:cNvCxnSpPr>
            <a:stCxn id="8" idx="6"/>
          </p:cNvCxnSpPr>
          <p:nvPr userDrawn="1"/>
        </p:nvCxnSpPr>
        <p:spPr>
          <a:xfrm>
            <a:off x="13130119" y="5142706"/>
            <a:ext cx="515788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title" hasCustomPrompt="1"/>
          </p:nvPr>
        </p:nvSpPr>
        <p:spPr>
          <a:xfrm>
            <a:off x="7127875" y="1398587"/>
            <a:ext cx="7740650" cy="2079553"/>
          </a:xfrm>
        </p:spPr>
        <p:txBody>
          <a:bodyPr anchor="t"/>
          <a:lstStyle>
            <a:lvl1pPr algn="l">
              <a:defRPr>
                <a:solidFill>
                  <a:schemeClr val="tx1"/>
                </a:solidFill>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416142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par>
                          <p:cTn id="8" fill="hold">
                            <p:stCondLst>
                              <p:cond delay="75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ppt_x"/>
                                          </p:val>
                                        </p:tav>
                                        <p:tav tm="100000">
                                          <p:val>
                                            <p:strVal val="#ppt_x"/>
                                          </p:val>
                                        </p:tav>
                                      </p:tavLst>
                                    </p:anim>
                                    <p:anim calcmode="lin" valueType="num">
                                      <p:cBhvr additive="base">
                                        <p:cTn id="12" dur="1000" fill="hold"/>
                                        <p:tgtEl>
                                          <p:spTgt spid="19"/>
                                        </p:tgtEl>
                                        <p:attrNameLst>
                                          <p:attrName>ppt_y</p:attrName>
                                        </p:attrNameLst>
                                      </p:cBhvr>
                                      <p:tavLst>
                                        <p:tav tm="0">
                                          <p:val>
                                            <p:strVal val="0-#ppt_h/2"/>
                                          </p:val>
                                        </p:tav>
                                        <p:tav tm="100000">
                                          <p:val>
                                            <p:strVal val="#ppt_y"/>
                                          </p:val>
                                        </p:tav>
                                      </p:tavLst>
                                    </p:anim>
                                  </p:childTnLst>
                                </p:cTn>
                              </p:par>
                            </p:childTnLst>
                          </p:cTn>
                        </p:par>
                        <p:par>
                          <p:cTn id="13" fill="hold">
                            <p:stCondLst>
                              <p:cond delay="205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255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750"/>
                                        <p:tgtEl>
                                          <p:spTgt spid="7"/>
                                        </p:tgtEl>
                                      </p:cBhvr>
                                    </p:animEffect>
                                  </p:childTnLst>
                                </p:cTn>
                              </p:par>
                            </p:childTnLst>
                          </p:cTn>
                        </p:par>
                        <p:par>
                          <p:cTn id="21" fill="hold">
                            <p:stCondLst>
                              <p:cond delay="33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2" presetClass="entr" presetSubtype="1" decel="100000" fill="hold" grpId="0" nodeType="with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 calcmode="lin" valueType="num">
                                      <p:cBhvr additive="base">
                                        <p:cTn id="2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10">
                                            <p:txEl>
                                              <p:pRg st="0" end="0"/>
                                            </p:txEl>
                                          </p:spTgt>
                                        </p:tgtEl>
                                        <p:attrNameLst>
                                          <p:attrName>ppt_y</p:attrName>
                                        </p:attrNameLst>
                                      </p:cBhvr>
                                      <p:tavLst>
                                        <p:tav tm="0">
                                          <p:val>
                                            <p:strVal val="0-#ppt_h/2"/>
                                          </p:val>
                                        </p:tav>
                                        <p:tav tm="100000">
                                          <p:val>
                                            <p:strVal val="#ppt_y"/>
                                          </p:val>
                                        </p:tav>
                                      </p:tavLst>
                                    </p:anim>
                                  </p:childTnLst>
                                </p:cTn>
                              </p:par>
                              <p:par>
                                <p:cTn id="29" presetID="2" presetClass="entr" presetSubtype="1" decel="10000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ppt_x"/>
                                          </p:val>
                                        </p:tav>
                                        <p:tav tm="100000">
                                          <p:val>
                                            <p:strVal val="#ppt_x"/>
                                          </p:val>
                                        </p:tav>
                                      </p:tavLst>
                                    </p:anim>
                                    <p:anim calcmode="lin" valueType="num">
                                      <p:cBhvr additive="base">
                                        <p:cTn id="32" dur="1000" fill="hold"/>
                                        <p:tgtEl>
                                          <p:spTgt spid="12"/>
                                        </p:tgtEl>
                                        <p:attrNameLst>
                                          <p:attrName>ppt_y</p:attrName>
                                        </p:attrNameLst>
                                      </p:cBhvr>
                                      <p:tavLst>
                                        <p:tav tm="0">
                                          <p:val>
                                            <p:strVal val="0-#ppt_h/2"/>
                                          </p:val>
                                        </p:tav>
                                        <p:tav tm="100000">
                                          <p:val>
                                            <p:strVal val="#ppt_y"/>
                                          </p:val>
                                        </p:tav>
                                      </p:tavLst>
                                    </p:anim>
                                  </p:childTnLst>
                                </p:cTn>
                              </p:par>
                              <p:par>
                                <p:cTn id="33" presetID="10" presetClass="entr" presetSubtype="0" fill="hold" grpId="1" nodeType="with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fade">
                                      <p:cBhvr>
                                        <p:cTn id="35" dur="1000"/>
                                        <p:tgtEl>
                                          <p:spTgt spid="10">
                                            <p:txEl>
                                              <p:pRg st="0" end="0"/>
                                            </p:txEl>
                                          </p:spTgt>
                                        </p:tgtEl>
                                      </p:cBhvr>
                                    </p:animEffect>
                                  </p:childTnLst>
                                </p:cTn>
                              </p:par>
                              <p:par>
                                <p:cTn id="36" presetID="10" presetClass="entr" presetSubtype="0" fill="hold" grpId="1"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childTnLst>
                                </p:cTn>
                              </p:par>
                            </p:childTnLst>
                          </p:cTn>
                        </p:par>
                        <p:par>
                          <p:cTn id="39" fill="hold">
                            <p:stCondLst>
                              <p:cond delay="4300"/>
                            </p:stCondLst>
                            <p:childTnLst>
                              <p:par>
                                <p:cTn id="40" presetID="10" presetClass="entr" presetSubtype="0" fill="hold" grpId="0" nodeType="afterEffect">
                                  <p:stCondLst>
                                    <p:cond delay="25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par>
                          <p:cTn id="43" fill="hold">
                            <p:stCondLst>
                              <p:cond delay="5050"/>
                            </p:stCondLst>
                            <p:childTnLst>
                              <p:par>
                                <p:cTn id="44" presetID="22" presetClass="entr" presetSubtype="8" fill="hold" nodeType="afterEffect">
                                  <p:stCondLst>
                                    <p:cond delay="25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5" grpId="0" animBg="1"/>
      <p:bldP spid="6" grpId="0" animBg="1"/>
      <p:bldP spid="8" grpId="0" animBg="1"/>
      <p:bldP spid="10" grpId="0" build="p">
        <p:tmplLst>
          <p:tmpl lvl="1">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10" grpId="1"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5" grpId="0">
        <p:tmplLst>
          <p:tmpl>
            <p:tnLst>
              <p:par>
                <p:cTn presetID="10" presetClass="entr" presetSubtype="0" fill="hold" nodeType="after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9" grpId="0"/>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low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cxnSp>
        <p:nvCxnSpPr>
          <p:cNvPr id="5" name="Straight Connector 4"/>
          <p:cNvCxnSpPr>
            <a:endCxn id="8" idx="2"/>
          </p:cNvCxnSpPr>
          <p:nvPr userDrawn="1"/>
        </p:nvCxnSpPr>
        <p:spPr>
          <a:xfrm>
            <a:off x="-6350" y="5141913"/>
            <a:ext cx="3146909"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3140559" y="5031076"/>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Freeform: Shape 10"/>
          <p:cNvSpPr/>
          <p:nvPr userDrawn="1"/>
        </p:nvSpPr>
        <p:spPr>
          <a:xfrm rot="10800000">
            <a:off x="1403350" y="3756201"/>
            <a:ext cx="3718316"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Text Placeholder 5"/>
          <p:cNvSpPr>
            <a:spLocks noGrp="1"/>
          </p:cNvSpPr>
          <p:nvPr>
            <p:ph type="body" sz="quarter" idx="16" hasCustomPrompt="1"/>
          </p:nvPr>
        </p:nvSpPr>
        <p:spPr>
          <a:xfrm>
            <a:off x="1541487" y="3883593"/>
            <a:ext cx="3432517"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4" name="Text Placeholder 5"/>
          <p:cNvSpPr>
            <a:spLocks noGrp="1"/>
          </p:cNvSpPr>
          <p:nvPr>
            <p:ph type="body" sz="quarter" idx="12" hasCustomPrompt="1"/>
          </p:nvPr>
        </p:nvSpPr>
        <p:spPr>
          <a:xfrm>
            <a:off x="1403351" y="5361730"/>
            <a:ext cx="3718315" cy="3525096"/>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15" name="Straight Connector 14"/>
          <p:cNvCxnSpPr>
            <a:stCxn id="8" idx="6"/>
            <a:endCxn id="23" idx="2"/>
          </p:cNvCxnSpPr>
          <p:nvPr userDrawn="1"/>
        </p:nvCxnSpPr>
        <p:spPr>
          <a:xfrm>
            <a:off x="3362232" y="5141913"/>
            <a:ext cx="567093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Oval 22"/>
          <p:cNvSpPr/>
          <p:nvPr userDrawn="1"/>
        </p:nvSpPr>
        <p:spPr>
          <a:xfrm>
            <a:off x="9033163" y="5031076"/>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Freeform: Shape 24"/>
          <p:cNvSpPr/>
          <p:nvPr userDrawn="1"/>
        </p:nvSpPr>
        <p:spPr>
          <a:xfrm>
            <a:off x="7284842" y="5431541"/>
            <a:ext cx="3718316"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Text Placeholder 5"/>
          <p:cNvSpPr>
            <a:spLocks noGrp="1"/>
          </p:cNvSpPr>
          <p:nvPr>
            <p:ph type="body" sz="quarter" idx="17" hasCustomPrompt="1"/>
          </p:nvPr>
        </p:nvSpPr>
        <p:spPr>
          <a:xfrm>
            <a:off x="7422979" y="5784016"/>
            <a:ext cx="3432517"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7" name="Text Placeholder 5"/>
          <p:cNvSpPr>
            <a:spLocks noGrp="1"/>
          </p:cNvSpPr>
          <p:nvPr>
            <p:ph type="body" sz="quarter" idx="18" hasCustomPrompt="1"/>
          </p:nvPr>
        </p:nvSpPr>
        <p:spPr>
          <a:xfrm>
            <a:off x="7280079" y="1416584"/>
            <a:ext cx="3718315" cy="3525096"/>
          </a:xfrm>
        </p:spPr>
        <p:txBody>
          <a:bodyPr anchor="b"/>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30" name="Straight Connector 29"/>
          <p:cNvCxnSpPr>
            <a:stCxn id="23" idx="6"/>
            <a:endCxn id="38" idx="2"/>
          </p:cNvCxnSpPr>
          <p:nvPr userDrawn="1"/>
        </p:nvCxnSpPr>
        <p:spPr>
          <a:xfrm>
            <a:off x="9254836" y="5141913"/>
            <a:ext cx="566458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8" name="Oval 37"/>
          <p:cNvSpPr/>
          <p:nvPr userDrawn="1"/>
        </p:nvSpPr>
        <p:spPr>
          <a:xfrm>
            <a:off x="14919417" y="5031076"/>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0" name="Freeform: Shape 39"/>
          <p:cNvSpPr/>
          <p:nvPr userDrawn="1"/>
        </p:nvSpPr>
        <p:spPr>
          <a:xfrm rot="10800000">
            <a:off x="13156807" y="3756201"/>
            <a:ext cx="3718316"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1" name="Text Placeholder 5"/>
          <p:cNvSpPr>
            <a:spLocks noGrp="1"/>
          </p:cNvSpPr>
          <p:nvPr>
            <p:ph type="body" sz="quarter" idx="19" hasCustomPrompt="1"/>
          </p:nvPr>
        </p:nvSpPr>
        <p:spPr>
          <a:xfrm>
            <a:off x="13294944" y="3883593"/>
            <a:ext cx="3432517"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42" name="Text Placeholder 5"/>
          <p:cNvSpPr>
            <a:spLocks noGrp="1"/>
          </p:cNvSpPr>
          <p:nvPr>
            <p:ph type="body" sz="quarter" idx="20" hasCustomPrompt="1"/>
          </p:nvPr>
        </p:nvSpPr>
        <p:spPr>
          <a:xfrm>
            <a:off x="13143765" y="5361730"/>
            <a:ext cx="3718315" cy="3525096"/>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43" name="Straight Connector 42"/>
          <p:cNvCxnSpPr>
            <a:stCxn id="38" idx="6"/>
          </p:cNvCxnSpPr>
          <p:nvPr userDrawn="1"/>
        </p:nvCxnSpPr>
        <p:spPr>
          <a:xfrm>
            <a:off x="15141090" y="5141913"/>
            <a:ext cx="3152868"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0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 presetClass="entr" presetSubtype="1" decel="10000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 calcmode="lin" valueType="num">
                                      <p:cBhvr additive="base">
                                        <p:cTn id="1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1" dur="1000" fill="hold"/>
                                        <p:tgtEl>
                                          <p:spTgt spid="12">
                                            <p:txEl>
                                              <p:pRg st="0" end="0"/>
                                            </p:txEl>
                                          </p:spTgt>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ppt_x"/>
                                          </p:val>
                                        </p:tav>
                                        <p:tav tm="100000">
                                          <p:val>
                                            <p:strVal val="#ppt_x"/>
                                          </p:val>
                                        </p:tav>
                                      </p:tavLst>
                                    </p:anim>
                                    <p:anim calcmode="lin" valueType="num">
                                      <p:cBhvr additive="base">
                                        <p:cTn id="15" dur="1000" fill="hold"/>
                                        <p:tgtEl>
                                          <p:spTgt spid="11"/>
                                        </p:tgtEl>
                                        <p:attrNameLst>
                                          <p:attrName>ppt_y</p:attrName>
                                        </p:attrNameLst>
                                      </p:cBhvr>
                                      <p:tavLst>
                                        <p:tav tm="0">
                                          <p:val>
                                            <p:strVal val="0-#ppt_h/2"/>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1000"/>
                                        <p:tgtEl>
                                          <p:spTgt spid="12">
                                            <p:txEl>
                                              <p:pRg st="0" end="0"/>
                                            </p:txEl>
                                          </p:spTgt>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childTnLst>
                          </p:cTn>
                        </p:par>
                        <p:par>
                          <p:cTn id="22" fill="hold">
                            <p:stCondLst>
                              <p:cond delay="1000"/>
                            </p:stCondLst>
                            <p:childTnLst>
                              <p:par>
                                <p:cTn id="23" presetID="10" presetClass="entr" presetSubtype="0" fill="hold" grpId="0" nodeType="afterEffect">
                                  <p:stCondLst>
                                    <p:cond delay="25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175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750"/>
                                        <p:tgtEl>
                                          <p:spTgt spid="15"/>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2" presetClass="entr" presetSubtype="4" decel="100000" fill="hold" grpId="0" nodeType="withEffect">
                                  <p:stCondLst>
                                    <p:cond delay="0"/>
                                  </p:stCondLst>
                                  <p:childTnLst>
                                    <p:set>
                                      <p:cBhvr>
                                        <p:cTn id="35" dur="1" fill="hold">
                                          <p:stCondLst>
                                            <p:cond delay="0"/>
                                          </p:stCondLst>
                                        </p:cTn>
                                        <p:tgtEl>
                                          <p:spTgt spid="26">
                                            <p:txEl>
                                              <p:pRg st="0" end="0"/>
                                            </p:txEl>
                                          </p:spTgt>
                                        </p:tgtEl>
                                        <p:attrNameLst>
                                          <p:attrName>style.visibility</p:attrName>
                                        </p:attrNameLst>
                                      </p:cBhvr>
                                      <p:to>
                                        <p:strVal val="visible"/>
                                      </p:to>
                                    </p:set>
                                    <p:anim calcmode="lin" valueType="num">
                                      <p:cBhvr additive="base">
                                        <p:cTn id="36"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7" dur="1000" fill="hold"/>
                                        <p:tgtEl>
                                          <p:spTgt spid="26">
                                            <p:txEl>
                                              <p:pRg st="0" end="0"/>
                                            </p:txEl>
                                          </p:spTgt>
                                        </p:tgtEl>
                                        <p:attrNameLst>
                                          <p:attrName>ppt_y</p:attrName>
                                        </p:attrNameLst>
                                      </p:cBhvr>
                                      <p:tavLst>
                                        <p:tav tm="0">
                                          <p:val>
                                            <p:strVal val="1+#ppt_h/2"/>
                                          </p:val>
                                        </p:tav>
                                        <p:tav tm="100000">
                                          <p:val>
                                            <p:strVal val="#ppt_y"/>
                                          </p:val>
                                        </p:tav>
                                      </p:tavLst>
                                    </p:anim>
                                  </p:childTnLst>
                                </p:cTn>
                              </p:par>
                              <p:par>
                                <p:cTn id="38" presetID="2" presetClass="entr" presetSubtype="4" decel="10000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1000" fill="hold"/>
                                        <p:tgtEl>
                                          <p:spTgt spid="25"/>
                                        </p:tgtEl>
                                        <p:attrNameLst>
                                          <p:attrName>ppt_x</p:attrName>
                                        </p:attrNameLst>
                                      </p:cBhvr>
                                      <p:tavLst>
                                        <p:tav tm="0">
                                          <p:val>
                                            <p:strVal val="#ppt_x"/>
                                          </p:val>
                                        </p:tav>
                                        <p:tav tm="100000">
                                          <p:val>
                                            <p:strVal val="#ppt_x"/>
                                          </p:val>
                                        </p:tav>
                                      </p:tavLst>
                                    </p:anim>
                                    <p:anim calcmode="lin" valueType="num">
                                      <p:cBhvr additive="base">
                                        <p:cTn id="41" dur="1000" fill="hold"/>
                                        <p:tgtEl>
                                          <p:spTgt spid="25"/>
                                        </p:tgtEl>
                                        <p:attrNameLst>
                                          <p:attrName>ppt_y</p:attrName>
                                        </p:attrNameLst>
                                      </p:cBhvr>
                                      <p:tavLst>
                                        <p:tav tm="0">
                                          <p:val>
                                            <p:strVal val="1+#ppt_h/2"/>
                                          </p:val>
                                        </p:tav>
                                        <p:tav tm="100000">
                                          <p:val>
                                            <p:strVal val="#ppt_y"/>
                                          </p:val>
                                        </p:tav>
                                      </p:tavLst>
                                    </p:anim>
                                  </p:childTnLst>
                                </p:cTn>
                              </p:par>
                              <p:par>
                                <p:cTn id="42" presetID="10" presetClass="entr" presetSubtype="0" fill="hold" grpId="1" nodeType="withEffect">
                                  <p:stCondLst>
                                    <p:cond delay="0"/>
                                  </p:stCondLst>
                                  <p:childTnLst>
                                    <p:set>
                                      <p:cBhvr>
                                        <p:cTn id="43" dur="1" fill="hold">
                                          <p:stCondLst>
                                            <p:cond delay="0"/>
                                          </p:stCondLst>
                                        </p:cTn>
                                        <p:tgtEl>
                                          <p:spTgt spid="26">
                                            <p:txEl>
                                              <p:pRg st="0" end="0"/>
                                            </p:txEl>
                                          </p:spTgt>
                                        </p:tgtEl>
                                        <p:attrNameLst>
                                          <p:attrName>style.visibility</p:attrName>
                                        </p:attrNameLst>
                                      </p:cBhvr>
                                      <p:to>
                                        <p:strVal val="visible"/>
                                      </p:to>
                                    </p:set>
                                    <p:animEffect transition="in" filter="fade">
                                      <p:cBhvr>
                                        <p:cTn id="44" dur="1000"/>
                                        <p:tgtEl>
                                          <p:spTgt spid="26">
                                            <p:txEl>
                                              <p:pRg st="0" end="0"/>
                                            </p:txEl>
                                          </p:spTgt>
                                        </p:tgtEl>
                                      </p:cBhvr>
                                    </p:animEffect>
                                  </p:childTnLst>
                                </p:cTn>
                              </p:par>
                              <p:par>
                                <p:cTn id="45" presetID="10" presetClass="entr" presetSubtype="0" fill="hold" grpId="1"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childTnLst>
                                </p:cTn>
                              </p:par>
                            </p:childTnLst>
                          </p:cTn>
                        </p:par>
                        <p:par>
                          <p:cTn id="48" fill="hold">
                            <p:stCondLst>
                              <p:cond delay="3500"/>
                            </p:stCondLst>
                            <p:childTnLst>
                              <p:par>
                                <p:cTn id="49" presetID="10" presetClass="entr" presetSubtype="0" fill="hold" grpId="0" nodeType="afterEffect">
                                  <p:stCondLst>
                                    <p:cond delay="25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par>
                          <p:cTn id="52" fill="hold">
                            <p:stCondLst>
                              <p:cond delay="4250"/>
                            </p:stCondLst>
                            <p:childTnLst>
                              <p:par>
                                <p:cTn id="53" presetID="22" presetClass="entr" presetSubtype="8"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750"/>
                                        <p:tgtEl>
                                          <p:spTgt spid="30"/>
                                        </p:tgtEl>
                                      </p:cBhvr>
                                    </p:animEffect>
                                  </p:childTnLst>
                                </p:cTn>
                              </p:par>
                            </p:childTnLst>
                          </p:cTn>
                        </p:par>
                        <p:par>
                          <p:cTn id="56" fill="hold">
                            <p:stCondLst>
                              <p:cond delay="5000"/>
                            </p:stCondLst>
                            <p:childTnLst>
                              <p:par>
                                <p:cTn id="57" presetID="10" presetClass="entr" presetSubtype="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2" presetClass="entr" presetSubtype="1" decel="100000" fill="hold" grpId="0" nodeType="withEffect">
                                  <p:stCondLst>
                                    <p:cond delay="0"/>
                                  </p:stCondLst>
                                  <p:childTnLst>
                                    <p:set>
                                      <p:cBhvr>
                                        <p:cTn id="61" dur="1" fill="hold">
                                          <p:stCondLst>
                                            <p:cond delay="0"/>
                                          </p:stCondLst>
                                        </p:cTn>
                                        <p:tgtEl>
                                          <p:spTgt spid="41">
                                            <p:txEl>
                                              <p:pRg st="0" end="0"/>
                                            </p:txEl>
                                          </p:spTgt>
                                        </p:tgtEl>
                                        <p:attrNameLst>
                                          <p:attrName>style.visibility</p:attrName>
                                        </p:attrNameLst>
                                      </p:cBhvr>
                                      <p:to>
                                        <p:strVal val="visible"/>
                                      </p:to>
                                    </p:set>
                                    <p:anim calcmode="lin" valueType="num">
                                      <p:cBhvr additive="base">
                                        <p:cTn id="62"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63" dur="1000" fill="hold"/>
                                        <p:tgtEl>
                                          <p:spTgt spid="41">
                                            <p:txEl>
                                              <p:pRg st="0" end="0"/>
                                            </p:txEl>
                                          </p:spTgt>
                                        </p:tgtEl>
                                        <p:attrNameLst>
                                          <p:attrName>ppt_y</p:attrName>
                                        </p:attrNameLst>
                                      </p:cBhvr>
                                      <p:tavLst>
                                        <p:tav tm="0">
                                          <p:val>
                                            <p:strVal val="0-#ppt_h/2"/>
                                          </p:val>
                                        </p:tav>
                                        <p:tav tm="100000">
                                          <p:val>
                                            <p:strVal val="#ppt_y"/>
                                          </p:val>
                                        </p:tav>
                                      </p:tavLst>
                                    </p:anim>
                                  </p:childTnLst>
                                </p:cTn>
                              </p:par>
                              <p:par>
                                <p:cTn id="64" presetID="2" presetClass="entr" presetSubtype="1" decel="100000" fill="hold" grpId="0" nodeType="withEffect">
                                  <p:stCondLst>
                                    <p:cond delay="0"/>
                                  </p:stCondLst>
                                  <p:childTnLst>
                                    <p:set>
                                      <p:cBhvr>
                                        <p:cTn id="65" dur="1" fill="hold">
                                          <p:stCondLst>
                                            <p:cond delay="0"/>
                                          </p:stCondLst>
                                        </p:cTn>
                                        <p:tgtEl>
                                          <p:spTgt spid="40"/>
                                        </p:tgtEl>
                                        <p:attrNameLst>
                                          <p:attrName>style.visibility</p:attrName>
                                        </p:attrNameLst>
                                      </p:cBhvr>
                                      <p:to>
                                        <p:strVal val="visible"/>
                                      </p:to>
                                    </p:set>
                                    <p:anim calcmode="lin" valueType="num">
                                      <p:cBhvr additive="base">
                                        <p:cTn id="66" dur="1000" fill="hold"/>
                                        <p:tgtEl>
                                          <p:spTgt spid="40"/>
                                        </p:tgtEl>
                                        <p:attrNameLst>
                                          <p:attrName>ppt_x</p:attrName>
                                        </p:attrNameLst>
                                      </p:cBhvr>
                                      <p:tavLst>
                                        <p:tav tm="0">
                                          <p:val>
                                            <p:strVal val="#ppt_x"/>
                                          </p:val>
                                        </p:tav>
                                        <p:tav tm="100000">
                                          <p:val>
                                            <p:strVal val="#ppt_x"/>
                                          </p:val>
                                        </p:tav>
                                      </p:tavLst>
                                    </p:anim>
                                    <p:anim calcmode="lin" valueType="num">
                                      <p:cBhvr additive="base">
                                        <p:cTn id="67" dur="1000" fill="hold"/>
                                        <p:tgtEl>
                                          <p:spTgt spid="40"/>
                                        </p:tgtEl>
                                        <p:attrNameLst>
                                          <p:attrName>ppt_y</p:attrName>
                                        </p:attrNameLst>
                                      </p:cBhvr>
                                      <p:tavLst>
                                        <p:tav tm="0">
                                          <p:val>
                                            <p:strVal val="0-#ppt_h/2"/>
                                          </p:val>
                                        </p:tav>
                                        <p:tav tm="100000">
                                          <p:val>
                                            <p:strVal val="#ppt_y"/>
                                          </p:val>
                                        </p:tav>
                                      </p:tavLst>
                                    </p:anim>
                                  </p:childTnLst>
                                </p:cTn>
                              </p:par>
                              <p:par>
                                <p:cTn id="68" presetID="10" presetClass="entr" presetSubtype="0" fill="hold" grpId="1" nodeType="withEffect">
                                  <p:stCondLst>
                                    <p:cond delay="0"/>
                                  </p:stCondLst>
                                  <p:childTnLst>
                                    <p:set>
                                      <p:cBhvr>
                                        <p:cTn id="69" dur="1" fill="hold">
                                          <p:stCondLst>
                                            <p:cond delay="0"/>
                                          </p:stCondLst>
                                        </p:cTn>
                                        <p:tgtEl>
                                          <p:spTgt spid="41">
                                            <p:txEl>
                                              <p:pRg st="0" end="0"/>
                                            </p:txEl>
                                          </p:spTgt>
                                        </p:tgtEl>
                                        <p:attrNameLst>
                                          <p:attrName>style.visibility</p:attrName>
                                        </p:attrNameLst>
                                      </p:cBhvr>
                                      <p:to>
                                        <p:strVal val="visible"/>
                                      </p:to>
                                    </p:set>
                                    <p:animEffect transition="in" filter="fade">
                                      <p:cBhvr>
                                        <p:cTn id="70" dur="1000"/>
                                        <p:tgtEl>
                                          <p:spTgt spid="41">
                                            <p:txEl>
                                              <p:pRg st="0" end="0"/>
                                            </p:txEl>
                                          </p:spTgt>
                                        </p:tgtEl>
                                      </p:cBhvr>
                                    </p:animEffect>
                                  </p:childTnLst>
                                </p:cTn>
                              </p:par>
                              <p:par>
                                <p:cTn id="71" presetID="10" presetClass="entr" presetSubtype="0" fill="hold" grpId="1"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1000"/>
                                        <p:tgtEl>
                                          <p:spTgt spid="40"/>
                                        </p:tgtEl>
                                      </p:cBhvr>
                                    </p:animEffect>
                                  </p:childTnLst>
                                </p:cTn>
                              </p:par>
                            </p:childTnLst>
                          </p:cTn>
                        </p:par>
                        <p:par>
                          <p:cTn id="74" fill="hold">
                            <p:stCondLst>
                              <p:cond delay="6000"/>
                            </p:stCondLst>
                            <p:childTnLst>
                              <p:par>
                                <p:cTn id="75" presetID="10" presetClass="entr" presetSubtype="0" fill="hold" grpId="0" nodeType="afterEffect">
                                  <p:stCondLst>
                                    <p:cond delay="25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500"/>
                                        <p:tgtEl>
                                          <p:spTgt spid="42"/>
                                        </p:tgtEl>
                                      </p:cBhvr>
                                    </p:animEffect>
                                  </p:childTnLst>
                                </p:cTn>
                              </p:par>
                            </p:childTnLst>
                          </p:cTn>
                        </p:par>
                        <p:par>
                          <p:cTn id="78" fill="hold">
                            <p:stCondLst>
                              <p:cond delay="6750"/>
                            </p:stCondLst>
                            <p:childTnLst>
                              <p:par>
                                <p:cTn id="79" presetID="22" presetClass="entr" presetSubtype="8" fill="hold" nodeType="after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left)">
                                      <p:cBhvr>
                                        <p:cTn id="81"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1" grpId="1" animBg="1"/>
      <p:bldP spid="12" grpId="0" build="p">
        <p:tmplLst>
          <p:tmpl lvl="1">
            <p:tnLst>
              <p:par>
                <p:cTn presetID="2" presetClass="entr" presetSubtype="1" decel="10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ppt_x"/>
                          </p:val>
                        </p:tav>
                        <p:tav tm="100000">
                          <p:val>
                            <p:strVal val="#ppt_x"/>
                          </p:val>
                        </p:tav>
                      </p:tavLst>
                    </p:anim>
                    <p:anim calcmode="lin" valueType="num">
                      <p:cBhvr additive="base">
                        <p:cTn dur="1000" fill="hold"/>
                        <p:tgtEl>
                          <p:spTgt spid="12"/>
                        </p:tgtEl>
                        <p:attrNameLst>
                          <p:attrName>ppt_y</p:attrName>
                        </p:attrNameLst>
                      </p:cBhvr>
                      <p:tavLst>
                        <p:tav tm="0">
                          <p:val>
                            <p:strVal val="0-#ppt_h/2"/>
                          </p:val>
                        </p:tav>
                        <p:tav tm="100000">
                          <p:val>
                            <p:strVal val="#ppt_y"/>
                          </p:val>
                        </p:tav>
                      </p:tavLst>
                    </p:anim>
                  </p:childTnLst>
                </p:cTn>
              </p:par>
            </p:tnLst>
          </p:tmpl>
        </p:tmplLst>
      </p:bldP>
      <p:bldP spid="12" grpId="1"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14" grpId="0">
        <p:tmplLst>
          <p:tmpl>
            <p:tnLst>
              <p:par>
                <p:cTn presetID="10" presetClass="entr" presetSubtype="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23" grpId="0" animBg="1"/>
      <p:bldP spid="25" grpId="0" animBg="1"/>
      <p:bldP spid="25" grpId="1" animBg="1"/>
      <p:bldP spid="26" grpId="0" build="p">
        <p:tmplLst>
          <p:tmpl lvl="1">
            <p:tnLst>
              <p:par>
                <p:cTn presetID="2" presetClass="entr" presetSubtype="4"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ppt_x"/>
                          </p:val>
                        </p:tav>
                        <p:tav tm="100000">
                          <p:val>
                            <p:strVal val="#ppt_x"/>
                          </p:val>
                        </p:tav>
                      </p:tavLst>
                    </p:anim>
                    <p:anim calcmode="lin" valueType="num">
                      <p:cBhvr additive="base">
                        <p:cTn dur="1000" fill="hold"/>
                        <p:tgtEl>
                          <p:spTgt spid="26"/>
                        </p:tgtEl>
                        <p:attrNameLst>
                          <p:attrName>ppt_y</p:attrName>
                        </p:attrNameLst>
                      </p:cBhvr>
                      <p:tavLst>
                        <p:tav tm="0">
                          <p:val>
                            <p:strVal val="1+#ppt_h/2"/>
                          </p:val>
                        </p:tav>
                        <p:tav tm="100000">
                          <p:val>
                            <p:strVal val="#ppt_y"/>
                          </p:val>
                        </p:tav>
                      </p:tavLst>
                    </p:anim>
                  </p:childTnLst>
                </p:cTn>
              </p:par>
            </p:tnLst>
          </p:tmpl>
        </p:tmplLst>
      </p:bldP>
      <p:bldP spid="26" grpId="1"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childTnLst>
                </p:cTn>
              </p:par>
            </p:tnLst>
          </p:tmpl>
        </p:tmplLst>
      </p:bldP>
      <p:bldP spid="27" grpId="0">
        <p:tmplLst>
          <p:tmpl>
            <p:tnLst>
              <p:par>
                <p:cTn presetID="10" presetClass="entr" presetSubtype="0"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38" grpId="0" animBg="1"/>
      <p:bldP spid="40" grpId="0" animBg="1"/>
      <p:bldP spid="40" grpId="1" animBg="1"/>
      <p:bldP spid="41" grpId="0" build="p">
        <p:tmplLst>
          <p:tmpl lvl="1">
            <p:tnLst>
              <p:par>
                <p:cTn presetID="2" presetClass="entr" presetSubtype="1"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1000" fill="hold"/>
                        <p:tgtEl>
                          <p:spTgt spid="41"/>
                        </p:tgtEl>
                        <p:attrNameLst>
                          <p:attrName>ppt_x</p:attrName>
                        </p:attrNameLst>
                      </p:cBhvr>
                      <p:tavLst>
                        <p:tav tm="0">
                          <p:val>
                            <p:strVal val="#ppt_x"/>
                          </p:val>
                        </p:tav>
                        <p:tav tm="100000">
                          <p:val>
                            <p:strVal val="#ppt_x"/>
                          </p:val>
                        </p:tav>
                      </p:tavLst>
                    </p:anim>
                    <p:anim calcmode="lin" valueType="num">
                      <p:cBhvr additive="base">
                        <p:cTn dur="1000" fill="hold"/>
                        <p:tgtEl>
                          <p:spTgt spid="41"/>
                        </p:tgtEl>
                        <p:attrNameLst>
                          <p:attrName>ppt_y</p:attrName>
                        </p:attrNameLst>
                      </p:cBhvr>
                      <p:tavLst>
                        <p:tav tm="0">
                          <p:val>
                            <p:strVal val="0-#ppt_h/2"/>
                          </p:val>
                        </p:tav>
                        <p:tav tm="100000">
                          <p:val>
                            <p:strVal val="#ppt_y"/>
                          </p:val>
                        </p:tav>
                      </p:tavLst>
                    </p:anim>
                  </p:childTnLst>
                </p:cTn>
              </p:par>
            </p:tnLst>
          </p:tmpl>
        </p:tmplLst>
      </p:bldP>
      <p:bldP spid="41" grpId="1"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1000"/>
                        <p:tgtEl>
                          <p:spTgt spid="41"/>
                        </p:tgtEl>
                      </p:cBhvr>
                    </p:animEffect>
                  </p:childTnLst>
                </p:cTn>
              </p:par>
            </p:tnLst>
          </p:tmpl>
        </p:tmplLst>
      </p:bldP>
      <p:bldP spid="42" grpId="0">
        <p:tmplLst>
          <p:tmpl>
            <p:tnLst>
              <p:par>
                <p:cTn presetID="10" presetClass="entr" presetSubtype="0" fill="hold" nodeType="after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low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cxnSp>
        <p:nvCxnSpPr>
          <p:cNvPr id="5" name="Straight Connector 4"/>
          <p:cNvCxnSpPr>
            <a:endCxn id="8" idx="2"/>
          </p:cNvCxnSpPr>
          <p:nvPr userDrawn="1"/>
        </p:nvCxnSpPr>
        <p:spPr>
          <a:xfrm>
            <a:off x="-6350" y="5141913"/>
            <a:ext cx="3146909"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3140559" y="5031076"/>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Freeform: Shape 24"/>
          <p:cNvSpPr/>
          <p:nvPr userDrawn="1"/>
        </p:nvSpPr>
        <p:spPr>
          <a:xfrm>
            <a:off x="1384300" y="5431541"/>
            <a:ext cx="3718316"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Text Placeholder 5"/>
          <p:cNvSpPr>
            <a:spLocks noGrp="1"/>
          </p:cNvSpPr>
          <p:nvPr>
            <p:ph type="body" sz="quarter" idx="17" hasCustomPrompt="1"/>
          </p:nvPr>
        </p:nvSpPr>
        <p:spPr>
          <a:xfrm>
            <a:off x="1522437" y="5784016"/>
            <a:ext cx="3432517"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7" name="Text Placeholder 5"/>
          <p:cNvSpPr>
            <a:spLocks noGrp="1"/>
          </p:cNvSpPr>
          <p:nvPr>
            <p:ph type="body" sz="quarter" idx="18" hasCustomPrompt="1"/>
          </p:nvPr>
        </p:nvSpPr>
        <p:spPr>
          <a:xfrm>
            <a:off x="1398587" y="1416584"/>
            <a:ext cx="3718315" cy="3525096"/>
          </a:xfrm>
        </p:spPr>
        <p:txBody>
          <a:bodyPr anchor="b"/>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30" name="Straight Connector 29"/>
          <p:cNvCxnSpPr>
            <a:stCxn id="8" idx="6"/>
            <a:endCxn id="38" idx="2"/>
          </p:cNvCxnSpPr>
          <p:nvPr userDrawn="1"/>
        </p:nvCxnSpPr>
        <p:spPr>
          <a:xfrm>
            <a:off x="3362232" y="5141913"/>
            <a:ext cx="5675693"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8" name="Oval 37"/>
          <p:cNvSpPr/>
          <p:nvPr userDrawn="1"/>
        </p:nvSpPr>
        <p:spPr>
          <a:xfrm>
            <a:off x="9037925" y="5031076"/>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0" name="Freeform: Shape 39"/>
          <p:cNvSpPr/>
          <p:nvPr userDrawn="1"/>
        </p:nvSpPr>
        <p:spPr>
          <a:xfrm rot="10800000">
            <a:off x="7275315" y="3756201"/>
            <a:ext cx="3718316"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1" name="Text Placeholder 5"/>
          <p:cNvSpPr>
            <a:spLocks noGrp="1"/>
          </p:cNvSpPr>
          <p:nvPr>
            <p:ph type="body" sz="quarter" idx="19" hasCustomPrompt="1"/>
          </p:nvPr>
        </p:nvSpPr>
        <p:spPr>
          <a:xfrm>
            <a:off x="7413452" y="3883593"/>
            <a:ext cx="3432517"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42" name="Text Placeholder 5"/>
          <p:cNvSpPr>
            <a:spLocks noGrp="1"/>
          </p:cNvSpPr>
          <p:nvPr>
            <p:ph type="body" sz="quarter" idx="20" hasCustomPrompt="1"/>
          </p:nvPr>
        </p:nvSpPr>
        <p:spPr>
          <a:xfrm>
            <a:off x="7262273" y="5361730"/>
            <a:ext cx="3718315" cy="3525096"/>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43" name="Straight Connector 42"/>
          <p:cNvCxnSpPr>
            <a:stCxn id="38" idx="6"/>
          </p:cNvCxnSpPr>
          <p:nvPr userDrawn="1"/>
        </p:nvCxnSpPr>
        <p:spPr>
          <a:xfrm>
            <a:off x="9259598" y="5141913"/>
            <a:ext cx="9028402"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4" name="Picture Placeholder 6"/>
          <p:cNvSpPr>
            <a:spLocks noGrp="1"/>
          </p:cNvSpPr>
          <p:nvPr>
            <p:ph type="pic" sz="quarter" idx="15"/>
          </p:nvPr>
        </p:nvSpPr>
        <p:spPr>
          <a:xfrm>
            <a:off x="11141071" y="1398588"/>
            <a:ext cx="5743579" cy="326389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175349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 presetClass="entr" presetSubtype="4" decel="100000" fill="hold" grpId="0"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 calcmode="lin" valueType="num">
                                      <p:cBhvr additive="base">
                                        <p:cTn id="10"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11" dur="1000" fill="hold"/>
                                        <p:tgtEl>
                                          <p:spTgt spid="26">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decel="10000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000" fill="hold"/>
                                        <p:tgtEl>
                                          <p:spTgt spid="25"/>
                                        </p:tgtEl>
                                        <p:attrNameLst>
                                          <p:attrName>ppt_x</p:attrName>
                                        </p:attrNameLst>
                                      </p:cBhvr>
                                      <p:tavLst>
                                        <p:tav tm="0">
                                          <p:val>
                                            <p:strVal val="#ppt_x"/>
                                          </p:val>
                                        </p:tav>
                                        <p:tav tm="100000">
                                          <p:val>
                                            <p:strVal val="#ppt_x"/>
                                          </p:val>
                                        </p:tav>
                                      </p:tavLst>
                                    </p:anim>
                                    <p:anim calcmode="lin" valueType="num">
                                      <p:cBhvr additive="base">
                                        <p:cTn id="15" dur="1000" fill="hold"/>
                                        <p:tgtEl>
                                          <p:spTgt spid="25"/>
                                        </p:tgtEl>
                                        <p:attrNameLst>
                                          <p:attrName>ppt_y</p:attrName>
                                        </p:attrNameLst>
                                      </p:cBhvr>
                                      <p:tavLst>
                                        <p:tav tm="0">
                                          <p:val>
                                            <p:strVal val="1+#ppt_h/2"/>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26">
                                            <p:txEl>
                                              <p:pRg st="0" end="0"/>
                                            </p:txEl>
                                          </p:spTgt>
                                        </p:tgtEl>
                                        <p:attrNameLst>
                                          <p:attrName>style.visibility</p:attrName>
                                        </p:attrNameLst>
                                      </p:cBhvr>
                                      <p:to>
                                        <p:strVal val="visible"/>
                                      </p:to>
                                    </p:set>
                                    <p:animEffect transition="in" filter="fade">
                                      <p:cBhvr>
                                        <p:cTn id="18" dur="1000"/>
                                        <p:tgtEl>
                                          <p:spTgt spid="26">
                                            <p:txEl>
                                              <p:pRg st="0" end="0"/>
                                            </p:txEl>
                                          </p:spTgt>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childTnLst>
                                </p:cTn>
                              </p:par>
                            </p:childTnLst>
                          </p:cTn>
                        </p:par>
                        <p:par>
                          <p:cTn id="22" fill="hold">
                            <p:stCondLst>
                              <p:cond delay="1000"/>
                            </p:stCondLst>
                            <p:childTnLst>
                              <p:par>
                                <p:cTn id="23" presetID="10" presetClass="entr" presetSubtype="0" fill="hold" grpId="0" nodeType="afterEffect">
                                  <p:stCondLst>
                                    <p:cond delay="25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par>
                          <p:cTn id="26" fill="hold">
                            <p:stCondLst>
                              <p:cond delay="1750"/>
                            </p:stCondLst>
                            <p:childTnLst>
                              <p:par>
                                <p:cTn id="27" presetID="22" presetClass="entr" presetSubtype="8"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750"/>
                                        <p:tgtEl>
                                          <p:spTgt spid="30"/>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2" presetClass="entr" presetSubtype="1" decel="100000" fill="hold" grpId="0" nodeType="withEffect">
                                  <p:stCondLst>
                                    <p:cond delay="0"/>
                                  </p:stCondLst>
                                  <p:childTnLst>
                                    <p:set>
                                      <p:cBhvr>
                                        <p:cTn id="35" dur="1" fill="hold">
                                          <p:stCondLst>
                                            <p:cond delay="0"/>
                                          </p:stCondLst>
                                        </p:cTn>
                                        <p:tgtEl>
                                          <p:spTgt spid="41">
                                            <p:txEl>
                                              <p:pRg st="0" end="0"/>
                                            </p:txEl>
                                          </p:spTgt>
                                        </p:tgtEl>
                                        <p:attrNameLst>
                                          <p:attrName>style.visibility</p:attrName>
                                        </p:attrNameLst>
                                      </p:cBhvr>
                                      <p:to>
                                        <p:strVal val="visible"/>
                                      </p:to>
                                    </p:set>
                                    <p:anim calcmode="lin" valueType="num">
                                      <p:cBhvr additive="base">
                                        <p:cTn id="36"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37" dur="1000" fill="hold"/>
                                        <p:tgtEl>
                                          <p:spTgt spid="41">
                                            <p:txEl>
                                              <p:pRg st="0" end="0"/>
                                            </p:txEl>
                                          </p:spTgt>
                                        </p:tgtEl>
                                        <p:attrNameLst>
                                          <p:attrName>ppt_y</p:attrName>
                                        </p:attrNameLst>
                                      </p:cBhvr>
                                      <p:tavLst>
                                        <p:tav tm="0">
                                          <p:val>
                                            <p:strVal val="0-#ppt_h/2"/>
                                          </p:val>
                                        </p:tav>
                                        <p:tav tm="100000">
                                          <p:val>
                                            <p:strVal val="#ppt_y"/>
                                          </p:val>
                                        </p:tav>
                                      </p:tavLst>
                                    </p:anim>
                                  </p:childTnLst>
                                </p:cTn>
                              </p:par>
                              <p:par>
                                <p:cTn id="38" presetID="2" presetClass="entr" presetSubtype="1" decel="10000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 calcmode="lin" valueType="num">
                                      <p:cBhvr additive="base">
                                        <p:cTn id="40" dur="1000" fill="hold"/>
                                        <p:tgtEl>
                                          <p:spTgt spid="40"/>
                                        </p:tgtEl>
                                        <p:attrNameLst>
                                          <p:attrName>ppt_x</p:attrName>
                                        </p:attrNameLst>
                                      </p:cBhvr>
                                      <p:tavLst>
                                        <p:tav tm="0">
                                          <p:val>
                                            <p:strVal val="#ppt_x"/>
                                          </p:val>
                                        </p:tav>
                                        <p:tav tm="100000">
                                          <p:val>
                                            <p:strVal val="#ppt_x"/>
                                          </p:val>
                                        </p:tav>
                                      </p:tavLst>
                                    </p:anim>
                                    <p:anim calcmode="lin" valueType="num">
                                      <p:cBhvr additive="base">
                                        <p:cTn id="41" dur="1000" fill="hold"/>
                                        <p:tgtEl>
                                          <p:spTgt spid="40"/>
                                        </p:tgtEl>
                                        <p:attrNameLst>
                                          <p:attrName>ppt_y</p:attrName>
                                        </p:attrNameLst>
                                      </p:cBhvr>
                                      <p:tavLst>
                                        <p:tav tm="0">
                                          <p:val>
                                            <p:strVal val="0-#ppt_h/2"/>
                                          </p:val>
                                        </p:tav>
                                        <p:tav tm="100000">
                                          <p:val>
                                            <p:strVal val="#ppt_y"/>
                                          </p:val>
                                        </p:tav>
                                      </p:tavLst>
                                    </p:anim>
                                  </p:childTnLst>
                                </p:cTn>
                              </p:par>
                              <p:par>
                                <p:cTn id="42" presetID="10" presetClass="entr" presetSubtype="0" fill="hold" grpId="1" nodeType="withEffect">
                                  <p:stCondLst>
                                    <p:cond delay="0"/>
                                  </p:stCondLst>
                                  <p:childTnLst>
                                    <p:set>
                                      <p:cBhvr>
                                        <p:cTn id="43" dur="1" fill="hold">
                                          <p:stCondLst>
                                            <p:cond delay="0"/>
                                          </p:stCondLst>
                                        </p:cTn>
                                        <p:tgtEl>
                                          <p:spTgt spid="41">
                                            <p:txEl>
                                              <p:pRg st="0" end="0"/>
                                            </p:txEl>
                                          </p:spTgt>
                                        </p:tgtEl>
                                        <p:attrNameLst>
                                          <p:attrName>style.visibility</p:attrName>
                                        </p:attrNameLst>
                                      </p:cBhvr>
                                      <p:to>
                                        <p:strVal val="visible"/>
                                      </p:to>
                                    </p:set>
                                    <p:animEffect transition="in" filter="fade">
                                      <p:cBhvr>
                                        <p:cTn id="44" dur="1000"/>
                                        <p:tgtEl>
                                          <p:spTgt spid="41">
                                            <p:txEl>
                                              <p:pRg st="0" end="0"/>
                                            </p:txEl>
                                          </p:spTgt>
                                        </p:tgtEl>
                                      </p:cBhvr>
                                    </p:animEffect>
                                  </p:childTnLst>
                                </p:cTn>
                              </p:par>
                              <p:par>
                                <p:cTn id="45" presetID="10" presetClass="entr" presetSubtype="0" fill="hold" grpId="1"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1000"/>
                                        <p:tgtEl>
                                          <p:spTgt spid="40"/>
                                        </p:tgtEl>
                                      </p:cBhvr>
                                    </p:animEffect>
                                  </p:childTnLst>
                                </p:cTn>
                              </p:par>
                            </p:childTnLst>
                          </p:cTn>
                        </p:par>
                        <p:par>
                          <p:cTn id="48" fill="hold">
                            <p:stCondLst>
                              <p:cond delay="3500"/>
                            </p:stCondLst>
                            <p:childTnLst>
                              <p:par>
                                <p:cTn id="49" presetID="10"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750"/>
                                        <p:tgtEl>
                                          <p:spTgt spid="24"/>
                                        </p:tgtEl>
                                      </p:cBhvr>
                                    </p:animEffect>
                                  </p:childTnLst>
                                </p:cTn>
                              </p:par>
                            </p:childTnLst>
                          </p:cTn>
                        </p:par>
                        <p:par>
                          <p:cTn id="52" fill="hold">
                            <p:stCondLst>
                              <p:cond delay="4250"/>
                            </p:stCondLst>
                            <p:childTnLst>
                              <p:par>
                                <p:cTn id="53" presetID="10" presetClass="entr" presetSubtype="0" fill="hold" grpId="0" nodeType="afterEffect">
                                  <p:stCondLst>
                                    <p:cond delay="25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childTnLst>
                          </p:cTn>
                        </p:par>
                        <p:par>
                          <p:cTn id="56" fill="hold">
                            <p:stCondLst>
                              <p:cond delay="5000"/>
                            </p:stCondLst>
                            <p:childTnLst>
                              <p:par>
                                <p:cTn id="57" presetID="22" presetClass="entr" presetSubtype="8" fill="hold"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wipe(left)">
                                      <p:cBhvr>
                                        <p:cTn id="59"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5" grpId="0" animBg="1"/>
      <p:bldP spid="25" grpId="1" animBg="1"/>
      <p:bldP spid="26" grpId="0" build="p">
        <p:tmplLst>
          <p:tmpl lvl="1">
            <p:tnLst>
              <p:par>
                <p:cTn presetID="2" presetClass="entr" presetSubtype="4"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ppt_x"/>
                          </p:val>
                        </p:tav>
                        <p:tav tm="100000">
                          <p:val>
                            <p:strVal val="#ppt_x"/>
                          </p:val>
                        </p:tav>
                      </p:tavLst>
                    </p:anim>
                    <p:anim calcmode="lin" valueType="num">
                      <p:cBhvr additive="base">
                        <p:cTn dur="1000" fill="hold"/>
                        <p:tgtEl>
                          <p:spTgt spid="26"/>
                        </p:tgtEl>
                        <p:attrNameLst>
                          <p:attrName>ppt_y</p:attrName>
                        </p:attrNameLst>
                      </p:cBhvr>
                      <p:tavLst>
                        <p:tav tm="0">
                          <p:val>
                            <p:strVal val="1+#ppt_h/2"/>
                          </p:val>
                        </p:tav>
                        <p:tav tm="100000">
                          <p:val>
                            <p:strVal val="#ppt_y"/>
                          </p:val>
                        </p:tav>
                      </p:tavLst>
                    </p:anim>
                  </p:childTnLst>
                </p:cTn>
              </p:par>
            </p:tnLst>
          </p:tmpl>
        </p:tmplLst>
      </p:bldP>
      <p:bldP spid="26" grpId="1"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childTnLst>
                </p:cTn>
              </p:par>
            </p:tnLst>
          </p:tmpl>
        </p:tmplLst>
      </p:bldP>
      <p:bldP spid="27" grpId="0">
        <p:tmplLst>
          <p:tmpl>
            <p:tnLst>
              <p:par>
                <p:cTn presetID="10" presetClass="entr" presetSubtype="0"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38" grpId="0" animBg="1"/>
      <p:bldP spid="40" grpId="0" animBg="1"/>
      <p:bldP spid="40" grpId="1" animBg="1"/>
      <p:bldP spid="41" grpId="0" build="p">
        <p:tmplLst>
          <p:tmpl lvl="1">
            <p:tnLst>
              <p:par>
                <p:cTn presetID="2" presetClass="entr" presetSubtype="1"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1000" fill="hold"/>
                        <p:tgtEl>
                          <p:spTgt spid="41"/>
                        </p:tgtEl>
                        <p:attrNameLst>
                          <p:attrName>ppt_x</p:attrName>
                        </p:attrNameLst>
                      </p:cBhvr>
                      <p:tavLst>
                        <p:tav tm="0">
                          <p:val>
                            <p:strVal val="#ppt_x"/>
                          </p:val>
                        </p:tav>
                        <p:tav tm="100000">
                          <p:val>
                            <p:strVal val="#ppt_x"/>
                          </p:val>
                        </p:tav>
                      </p:tavLst>
                    </p:anim>
                    <p:anim calcmode="lin" valueType="num">
                      <p:cBhvr additive="base">
                        <p:cTn dur="1000" fill="hold"/>
                        <p:tgtEl>
                          <p:spTgt spid="41"/>
                        </p:tgtEl>
                        <p:attrNameLst>
                          <p:attrName>ppt_y</p:attrName>
                        </p:attrNameLst>
                      </p:cBhvr>
                      <p:tavLst>
                        <p:tav tm="0">
                          <p:val>
                            <p:strVal val="0-#ppt_h/2"/>
                          </p:val>
                        </p:tav>
                        <p:tav tm="100000">
                          <p:val>
                            <p:strVal val="#ppt_y"/>
                          </p:val>
                        </p:tav>
                      </p:tavLst>
                    </p:anim>
                  </p:childTnLst>
                </p:cTn>
              </p:par>
            </p:tnLst>
          </p:tmpl>
        </p:tmplLst>
      </p:bldP>
      <p:bldP spid="41" grpId="1"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1000"/>
                        <p:tgtEl>
                          <p:spTgt spid="41"/>
                        </p:tgtEl>
                      </p:cBhvr>
                    </p:animEffect>
                  </p:childTnLst>
                </p:cTn>
              </p:par>
            </p:tnLst>
          </p:tmpl>
        </p:tmplLst>
      </p:bldP>
      <p:bldP spid="42" grpId="0">
        <p:tmplLst>
          <p:tmpl>
            <p:tnLst>
              <p:par>
                <p:cTn presetID="10" presetClass="entr" presetSubtype="0" fill="hold" nodeType="after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24"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ide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398588"/>
            <a:ext cx="18288000" cy="3743325"/>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6" name="Text Placeholder 5"/>
          <p:cNvSpPr>
            <a:spLocks noGrp="1"/>
          </p:cNvSpPr>
          <p:nvPr>
            <p:ph type="body" sz="quarter" idx="12" hasCustomPrompt="1"/>
          </p:nvPr>
        </p:nvSpPr>
        <p:spPr>
          <a:xfrm>
            <a:off x="4337050" y="6669464"/>
            <a:ext cx="9613900" cy="1931833"/>
          </a:xfrm>
        </p:spPr>
        <p:txBody>
          <a:bodyPr anchor="t"/>
          <a:lstStyle>
            <a:lvl1pPr marL="0" indent="0" algn="ctr">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7" name="Title 1"/>
          <p:cNvSpPr>
            <a:spLocks noGrp="1"/>
          </p:cNvSpPr>
          <p:nvPr>
            <p:ph type="title" hasCustomPrompt="1"/>
          </p:nvPr>
        </p:nvSpPr>
        <p:spPr>
          <a:xfrm>
            <a:off x="3022600" y="5382756"/>
            <a:ext cx="12242800" cy="1141568"/>
          </a:xfrm>
        </p:spPr>
        <p:txBody>
          <a:bodyPr anchor="b"/>
          <a:lstStyle>
            <a:lvl1pPr algn="ctr">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413790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decel="100000" fill="hold" grpId="0" nodeType="withEffect">
                                  <p:stCondLst>
                                    <p:cond delay="250"/>
                                  </p:stCondLst>
                                  <p:iterate type="wd">
                                    <p:tmPct val="10000"/>
                                  </p:iterate>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ppt_x"/>
                                          </p:val>
                                        </p:tav>
                                        <p:tav tm="100000">
                                          <p:val>
                                            <p:strVal val="#ppt_x"/>
                                          </p:val>
                                        </p:tav>
                                      </p:tavLst>
                                    </p:anim>
                                    <p:anim calcmode="lin" valueType="num">
                                      <p:cBhvr additive="base">
                                        <p:cTn id="11" dur="1000" fill="hold"/>
                                        <p:tgtEl>
                                          <p:spTgt spid="7"/>
                                        </p:tgtEl>
                                        <p:attrNameLst>
                                          <p:attrName>ppt_y</p:attrName>
                                        </p:attrNameLst>
                                      </p:cBhvr>
                                      <p:tavLst>
                                        <p:tav tm="0">
                                          <p:val>
                                            <p:strVal val="1+#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low 3">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cxnSp>
        <p:nvCxnSpPr>
          <p:cNvPr id="5" name="Straight Connector 4"/>
          <p:cNvCxnSpPr>
            <a:endCxn id="8" idx="2"/>
          </p:cNvCxnSpPr>
          <p:nvPr userDrawn="1"/>
        </p:nvCxnSpPr>
        <p:spPr>
          <a:xfrm>
            <a:off x="-6350" y="5141913"/>
            <a:ext cx="3146909"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3140559" y="5031076"/>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Freeform: Shape 10"/>
          <p:cNvSpPr/>
          <p:nvPr userDrawn="1"/>
        </p:nvSpPr>
        <p:spPr>
          <a:xfrm rot="10800000">
            <a:off x="1403350" y="3756201"/>
            <a:ext cx="3718316"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Text Placeholder 5"/>
          <p:cNvSpPr>
            <a:spLocks noGrp="1"/>
          </p:cNvSpPr>
          <p:nvPr>
            <p:ph type="body" sz="quarter" idx="16" hasCustomPrompt="1"/>
          </p:nvPr>
        </p:nvSpPr>
        <p:spPr>
          <a:xfrm>
            <a:off x="1541487" y="3883593"/>
            <a:ext cx="3432517"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4" name="Text Placeholder 5"/>
          <p:cNvSpPr>
            <a:spLocks noGrp="1"/>
          </p:cNvSpPr>
          <p:nvPr>
            <p:ph type="body" sz="quarter" idx="12" hasCustomPrompt="1"/>
          </p:nvPr>
        </p:nvSpPr>
        <p:spPr>
          <a:xfrm>
            <a:off x="1403351" y="5361730"/>
            <a:ext cx="3718315" cy="3525096"/>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15" name="Straight Connector 14"/>
          <p:cNvCxnSpPr>
            <a:stCxn id="8" idx="6"/>
            <a:endCxn id="23" idx="2"/>
          </p:cNvCxnSpPr>
          <p:nvPr userDrawn="1"/>
        </p:nvCxnSpPr>
        <p:spPr>
          <a:xfrm>
            <a:off x="3362232" y="5141913"/>
            <a:ext cx="7547552"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Oval 22"/>
          <p:cNvSpPr/>
          <p:nvPr userDrawn="1"/>
        </p:nvSpPr>
        <p:spPr>
          <a:xfrm>
            <a:off x="10909784" y="5031076"/>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Freeform: Shape 24"/>
          <p:cNvSpPr/>
          <p:nvPr userDrawn="1"/>
        </p:nvSpPr>
        <p:spPr>
          <a:xfrm>
            <a:off x="9148763" y="5431541"/>
            <a:ext cx="3718316"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Text Placeholder 5"/>
          <p:cNvSpPr>
            <a:spLocks noGrp="1"/>
          </p:cNvSpPr>
          <p:nvPr>
            <p:ph type="body" sz="quarter" idx="17" hasCustomPrompt="1"/>
          </p:nvPr>
        </p:nvSpPr>
        <p:spPr>
          <a:xfrm>
            <a:off x="9286900" y="5784016"/>
            <a:ext cx="3432517"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7" name="Text Placeholder 5"/>
          <p:cNvSpPr>
            <a:spLocks noGrp="1"/>
          </p:cNvSpPr>
          <p:nvPr>
            <p:ph type="body" sz="quarter" idx="18" hasCustomPrompt="1"/>
          </p:nvPr>
        </p:nvSpPr>
        <p:spPr>
          <a:xfrm>
            <a:off x="9144000" y="1416584"/>
            <a:ext cx="3718315" cy="3525096"/>
          </a:xfrm>
        </p:spPr>
        <p:txBody>
          <a:bodyPr anchor="b"/>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30" name="Straight Connector 29"/>
          <p:cNvCxnSpPr>
            <a:stCxn id="23" idx="6"/>
          </p:cNvCxnSpPr>
          <p:nvPr userDrawn="1"/>
        </p:nvCxnSpPr>
        <p:spPr>
          <a:xfrm>
            <a:off x="11131457" y="5141913"/>
            <a:ext cx="7169243" cy="15826"/>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4" name="Picture Placeholder 6"/>
          <p:cNvSpPr>
            <a:spLocks noGrp="1"/>
          </p:cNvSpPr>
          <p:nvPr>
            <p:ph type="pic" sz="quarter" idx="15"/>
          </p:nvPr>
        </p:nvSpPr>
        <p:spPr>
          <a:xfrm>
            <a:off x="1403350" y="1398588"/>
            <a:ext cx="5724525" cy="226518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8" name="Picture Placeholder 6"/>
          <p:cNvSpPr>
            <a:spLocks noGrp="1"/>
          </p:cNvSpPr>
          <p:nvPr>
            <p:ph type="pic" sz="quarter" idx="19"/>
          </p:nvPr>
        </p:nvSpPr>
        <p:spPr>
          <a:xfrm>
            <a:off x="9144000" y="6624073"/>
            <a:ext cx="5724525" cy="226518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109499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 presetClass="entr" presetSubtype="1" decel="10000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 calcmode="lin" valueType="num">
                                      <p:cBhvr additive="base">
                                        <p:cTn id="1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1" dur="1000" fill="hold"/>
                                        <p:tgtEl>
                                          <p:spTgt spid="12">
                                            <p:txEl>
                                              <p:pRg st="0" end="0"/>
                                            </p:txEl>
                                          </p:spTgt>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ppt_x"/>
                                          </p:val>
                                        </p:tav>
                                        <p:tav tm="100000">
                                          <p:val>
                                            <p:strVal val="#ppt_x"/>
                                          </p:val>
                                        </p:tav>
                                      </p:tavLst>
                                    </p:anim>
                                    <p:anim calcmode="lin" valueType="num">
                                      <p:cBhvr additive="base">
                                        <p:cTn id="15" dur="1000" fill="hold"/>
                                        <p:tgtEl>
                                          <p:spTgt spid="11"/>
                                        </p:tgtEl>
                                        <p:attrNameLst>
                                          <p:attrName>ppt_y</p:attrName>
                                        </p:attrNameLst>
                                      </p:cBhvr>
                                      <p:tavLst>
                                        <p:tav tm="0">
                                          <p:val>
                                            <p:strVal val="0-#ppt_h/2"/>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1000"/>
                                        <p:tgtEl>
                                          <p:spTgt spid="12">
                                            <p:txEl>
                                              <p:pRg st="0" end="0"/>
                                            </p:txEl>
                                          </p:spTgt>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750"/>
                                        <p:tgtEl>
                                          <p:spTgt spid="24"/>
                                        </p:tgtEl>
                                      </p:cBhvr>
                                    </p:animEffect>
                                  </p:childTnLst>
                                </p:cTn>
                              </p:par>
                            </p:childTnLst>
                          </p:cTn>
                        </p:par>
                        <p:par>
                          <p:cTn id="26" fill="hold">
                            <p:stCondLst>
                              <p:cond delay="1750"/>
                            </p:stCondLst>
                            <p:childTnLst>
                              <p:par>
                                <p:cTn id="27" presetID="10" presetClass="entr" presetSubtype="0" fill="hold" grpId="0" nodeType="afterEffect">
                                  <p:stCondLst>
                                    <p:cond delay="25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par>
                          <p:cTn id="30" fill="hold">
                            <p:stCondLst>
                              <p:cond delay="2500"/>
                            </p:stCondLst>
                            <p:childTnLst>
                              <p:par>
                                <p:cTn id="31" presetID="22" presetClass="entr" presetSubtype="8"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750"/>
                                        <p:tgtEl>
                                          <p:spTgt spid="15"/>
                                        </p:tgtEl>
                                      </p:cBhvr>
                                    </p:animEffect>
                                  </p:childTnLst>
                                </p:cTn>
                              </p:par>
                            </p:childTnLst>
                          </p:cTn>
                        </p:par>
                        <p:par>
                          <p:cTn id="34" fill="hold">
                            <p:stCondLst>
                              <p:cond delay="3250"/>
                            </p:stCondLst>
                            <p:childTnLst>
                              <p:par>
                                <p:cTn id="35" presetID="10" presetClass="entr" presetSubtype="0"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2" presetClass="entr" presetSubtype="4" decel="100000" fill="hold" grpId="0" nodeType="withEffect">
                                  <p:stCondLst>
                                    <p:cond delay="0"/>
                                  </p:stCondLst>
                                  <p:childTnLst>
                                    <p:set>
                                      <p:cBhvr>
                                        <p:cTn id="39" dur="1" fill="hold">
                                          <p:stCondLst>
                                            <p:cond delay="0"/>
                                          </p:stCondLst>
                                        </p:cTn>
                                        <p:tgtEl>
                                          <p:spTgt spid="26">
                                            <p:txEl>
                                              <p:pRg st="0" end="0"/>
                                            </p:txEl>
                                          </p:spTgt>
                                        </p:tgtEl>
                                        <p:attrNameLst>
                                          <p:attrName>style.visibility</p:attrName>
                                        </p:attrNameLst>
                                      </p:cBhvr>
                                      <p:to>
                                        <p:strVal val="visible"/>
                                      </p:to>
                                    </p:set>
                                    <p:anim calcmode="lin" valueType="num">
                                      <p:cBhvr additive="base">
                                        <p:cTn id="40"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41" dur="1000" fill="hold"/>
                                        <p:tgtEl>
                                          <p:spTgt spid="26">
                                            <p:txEl>
                                              <p:pRg st="0" end="0"/>
                                            </p:txEl>
                                          </p:spTgt>
                                        </p:tgtEl>
                                        <p:attrNameLst>
                                          <p:attrName>ppt_y</p:attrName>
                                        </p:attrNameLst>
                                      </p:cBhvr>
                                      <p:tavLst>
                                        <p:tav tm="0">
                                          <p:val>
                                            <p:strVal val="1+#ppt_h/2"/>
                                          </p:val>
                                        </p:tav>
                                        <p:tav tm="100000">
                                          <p:val>
                                            <p:strVal val="#ppt_y"/>
                                          </p:val>
                                        </p:tav>
                                      </p:tavLst>
                                    </p:anim>
                                  </p:childTnLst>
                                </p:cTn>
                              </p:par>
                              <p:par>
                                <p:cTn id="42" presetID="2" presetClass="entr" presetSubtype="4" decel="10000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1000" fill="hold"/>
                                        <p:tgtEl>
                                          <p:spTgt spid="25"/>
                                        </p:tgtEl>
                                        <p:attrNameLst>
                                          <p:attrName>ppt_x</p:attrName>
                                        </p:attrNameLst>
                                      </p:cBhvr>
                                      <p:tavLst>
                                        <p:tav tm="0">
                                          <p:val>
                                            <p:strVal val="#ppt_x"/>
                                          </p:val>
                                        </p:tav>
                                        <p:tav tm="100000">
                                          <p:val>
                                            <p:strVal val="#ppt_x"/>
                                          </p:val>
                                        </p:tav>
                                      </p:tavLst>
                                    </p:anim>
                                    <p:anim calcmode="lin" valueType="num">
                                      <p:cBhvr additive="base">
                                        <p:cTn id="45" dur="1000" fill="hold"/>
                                        <p:tgtEl>
                                          <p:spTgt spid="25"/>
                                        </p:tgtEl>
                                        <p:attrNameLst>
                                          <p:attrName>ppt_y</p:attrName>
                                        </p:attrNameLst>
                                      </p:cBhvr>
                                      <p:tavLst>
                                        <p:tav tm="0">
                                          <p:val>
                                            <p:strVal val="1+#ppt_h/2"/>
                                          </p:val>
                                        </p:tav>
                                        <p:tav tm="100000">
                                          <p:val>
                                            <p:strVal val="#ppt_y"/>
                                          </p:val>
                                        </p:tav>
                                      </p:tavLst>
                                    </p:anim>
                                  </p:childTnLst>
                                </p:cTn>
                              </p:par>
                              <p:par>
                                <p:cTn id="46" presetID="10" presetClass="entr" presetSubtype="0" fill="hold" grpId="1" nodeType="withEffect">
                                  <p:stCondLst>
                                    <p:cond delay="0"/>
                                  </p:stCondLst>
                                  <p:childTnLst>
                                    <p:set>
                                      <p:cBhvr>
                                        <p:cTn id="47" dur="1" fill="hold">
                                          <p:stCondLst>
                                            <p:cond delay="0"/>
                                          </p:stCondLst>
                                        </p:cTn>
                                        <p:tgtEl>
                                          <p:spTgt spid="26">
                                            <p:txEl>
                                              <p:pRg st="0" end="0"/>
                                            </p:txEl>
                                          </p:spTgt>
                                        </p:tgtEl>
                                        <p:attrNameLst>
                                          <p:attrName>style.visibility</p:attrName>
                                        </p:attrNameLst>
                                      </p:cBhvr>
                                      <p:to>
                                        <p:strVal val="visible"/>
                                      </p:to>
                                    </p:set>
                                    <p:animEffect transition="in" filter="fade">
                                      <p:cBhvr>
                                        <p:cTn id="48" dur="1000"/>
                                        <p:tgtEl>
                                          <p:spTgt spid="26">
                                            <p:txEl>
                                              <p:pRg st="0" end="0"/>
                                            </p:txEl>
                                          </p:spTgt>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childTnLst>
                                </p:cTn>
                              </p:par>
                            </p:childTnLst>
                          </p:cTn>
                        </p:par>
                        <p:par>
                          <p:cTn id="52" fill="hold">
                            <p:stCondLst>
                              <p:cond delay="4250"/>
                            </p:stCondLst>
                            <p:childTnLst>
                              <p:par>
                                <p:cTn id="53" presetID="10" presetClass="entr" presetSubtype="0"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750"/>
                                        <p:tgtEl>
                                          <p:spTgt spid="28"/>
                                        </p:tgtEl>
                                      </p:cBhvr>
                                    </p:animEffect>
                                  </p:childTnLst>
                                </p:cTn>
                              </p:par>
                            </p:childTnLst>
                          </p:cTn>
                        </p:par>
                        <p:par>
                          <p:cTn id="56" fill="hold">
                            <p:stCondLst>
                              <p:cond delay="5000"/>
                            </p:stCondLst>
                            <p:childTnLst>
                              <p:par>
                                <p:cTn id="57" presetID="10" presetClass="entr" presetSubtype="0" fill="hold" grpId="0" nodeType="afterEffect">
                                  <p:stCondLst>
                                    <p:cond delay="25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childTnLst>
                          </p:cTn>
                        </p:par>
                        <p:par>
                          <p:cTn id="60" fill="hold">
                            <p:stCondLst>
                              <p:cond delay="5750"/>
                            </p:stCondLst>
                            <p:childTnLst>
                              <p:par>
                                <p:cTn id="61" presetID="22" presetClass="entr" presetSubtype="8" fill="hold"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wipe(left)">
                                      <p:cBhvr>
                                        <p:cTn id="63"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1" grpId="1" animBg="1"/>
      <p:bldP spid="12" grpId="0" build="p">
        <p:tmplLst>
          <p:tmpl lvl="1">
            <p:tnLst>
              <p:par>
                <p:cTn presetID="2" presetClass="entr" presetSubtype="1" decel="10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ppt_x"/>
                          </p:val>
                        </p:tav>
                        <p:tav tm="100000">
                          <p:val>
                            <p:strVal val="#ppt_x"/>
                          </p:val>
                        </p:tav>
                      </p:tavLst>
                    </p:anim>
                    <p:anim calcmode="lin" valueType="num">
                      <p:cBhvr additive="base">
                        <p:cTn dur="1000" fill="hold"/>
                        <p:tgtEl>
                          <p:spTgt spid="12"/>
                        </p:tgtEl>
                        <p:attrNameLst>
                          <p:attrName>ppt_y</p:attrName>
                        </p:attrNameLst>
                      </p:cBhvr>
                      <p:tavLst>
                        <p:tav tm="0">
                          <p:val>
                            <p:strVal val="0-#ppt_h/2"/>
                          </p:val>
                        </p:tav>
                        <p:tav tm="100000">
                          <p:val>
                            <p:strVal val="#ppt_y"/>
                          </p:val>
                        </p:tav>
                      </p:tavLst>
                    </p:anim>
                  </p:childTnLst>
                </p:cTn>
              </p:par>
            </p:tnLst>
          </p:tmpl>
        </p:tmplLst>
      </p:bldP>
      <p:bldP spid="12" grpId="1"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14" grpId="0">
        <p:tmplLst>
          <p:tmpl>
            <p:tnLst>
              <p:par>
                <p:cTn presetID="10" presetClass="entr" presetSubtype="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23" grpId="0" animBg="1"/>
      <p:bldP spid="25" grpId="0" animBg="1"/>
      <p:bldP spid="25" grpId="1" animBg="1"/>
      <p:bldP spid="26" grpId="0" build="p">
        <p:tmplLst>
          <p:tmpl lvl="1">
            <p:tnLst>
              <p:par>
                <p:cTn presetID="2" presetClass="entr" presetSubtype="4"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ppt_x"/>
                          </p:val>
                        </p:tav>
                        <p:tav tm="100000">
                          <p:val>
                            <p:strVal val="#ppt_x"/>
                          </p:val>
                        </p:tav>
                      </p:tavLst>
                    </p:anim>
                    <p:anim calcmode="lin" valueType="num">
                      <p:cBhvr additive="base">
                        <p:cTn dur="1000" fill="hold"/>
                        <p:tgtEl>
                          <p:spTgt spid="26"/>
                        </p:tgtEl>
                        <p:attrNameLst>
                          <p:attrName>ppt_y</p:attrName>
                        </p:attrNameLst>
                      </p:cBhvr>
                      <p:tavLst>
                        <p:tav tm="0">
                          <p:val>
                            <p:strVal val="1+#ppt_h/2"/>
                          </p:val>
                        </p:tav>
                        <p:tav tm="100000">
                          <p:val>
                            <p:strVal val="#ppt_y"/>
                          </p:val>
                        </p:tav>
                      </p:tavLst>
                    </p:anim>
                  </p:childTnLst>
                </p:cTn>
              </p:par>
            </p:tnLst>
          </p:tmpl>
        </p:tmplLst>
      </p:bldP>
      <p:bldP spid="26" grpId="1"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childTnLst>
                </p:cTn>
              </p:par>
            </p:tnLst>
          </p:tmpl>
        </p:tmplLst>
      </p:bldP>
      <p:bldP spid="27" grpId="0">
        <p:tmplLst>
          <p:tmpl>
            <p:tnLst>
              <p:par>
                <p:cTn presetID="10" presetClass="entr" presetSubtype="0"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4" grpId="0" animBg="1"/>
      <p:bldP spid="28" grpId="0"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low 4">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cxnSp>
        <p:nvCxnSpPr>
          <p:cNvPr id="5" name="Straight Connector 4"/>
          <p:cNvCxnSpPr>
            <a:endCxn id="23" idx="2"/>
          </p:cNvCxnSpPr>
          <p:nvPr userDrawn="1"/>
        </p:nvCxnSpPr>
        <p:spPr>
          <a:xfrm>
            <a:off x="0" y="5141913"/>
            <a:ext cx="9037926"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Oval 22"/>
          <p:cNvSpPr/>
          <p:nvPr userDrawn="1"/>
        </p:nvSpPr>
        <p:spPr>
          <a:xfrm>
            <a:off x="9037926" y="5031076"/>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Freeform: Shape 24"/>
          <p:cNvSpPr/>
          <p:nvPr userDrawn="1"/>
        </p:nvSpPr>
        <p:spPr>
          <a:xfrm>
            <a:off x="7275750" y="5431541"/>
            <a:ext cx="3718316"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Text Placeholder 5"/>
          <p:cNvSpPr>
            <a:spLocks noGrp="1"/>
          </p:cNvSpPr>
          <p:nvPr>
            <p:ph type="body" sz="quarter" idx="17" hasCustomPrompt="1"/>
          </p:nvPr>
        </p:nvSpPr>
        <p:spPr>
          <a:xfrm>
            <a:off x="7413887" y="5784016"/>
            <a:ext cx="3432517"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cxnSp>
        <p:nvCxnSpPr>
          <p:cNvPr id="30" name="Straight Connector 29"/>
          <p:cNvCxnSpPr>
            <a:stCxn id="23" idx="6"/>
          </p:cNvCxnSpPr>
          <p:nvPr userDrawn="1"/>
        </p:nvCxnSpPr>
        <p:spPr>
          <a:xfrm>
            <a:off x="9259599" y="5141913"/>
            <a:ext cx="9028401" cy="1993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8" name="Picture Placeholder 6"/>
          <p:cNvSpPr>
            <a:spLocks noGrp="1"/>
          </p:cNvSpPr>
          <p:nvPr>
            <p:ph type="pic" sz="quarter" idx="19"/>
          </p:nvPr>
        </p:nvSpPr>
        <p:spPr>
          <a:xfrm>
            <a:off x="1403350" y="1398588"/>
            <a:ext cx="15481300" cy="348804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Text Placeholder 5"/>
          <p:cNvSpPr>
            <a:spLocks noGrp="1"/>
          </p:cNvSpPr>
          <p:nvPr>
            <p:ph type="body" sz="quarter" idx="20" hasCustomPrompt="1"/>
          </p:nvPr>
        </p:nvSpPr>
        <p:spPr>
          <a:xfrm>
            <a:off x="11547085" y="5431540"/>
            <a:ext cx="5337565" cy="3455285"/>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93073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 presetClass="entr" presetSubtype="4" decel="100000" fill="hold" grpId="0"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 calcmode="lin" valueType="num">
                                      <p:cBhvr additive="base">
                                        <p:cTn id="10"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11" dur="1000" fill="hold"/>
                                        <p:tgtEl>
                                          <p:spTgt spid="26">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decel="10000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000" fill="hold"/>
                                        <p:tgtEl>
                                          <p:spTgt spid="25"/>
                                        </p:tgtEl>
                                        <p:attrNameLst>
                                          <p:attrName>ppt_x</p:attrName>
                                        </p:attrNameLst>
                                      </p:cBhvr>
                                      <p:tavLst>
                                        <p:tav tm="0">
                                          <p:val>
                                            <p:strVal val="#ppt_x"/>
                                          </p:val>
                                        </p:tav>
                                        <p:tav tm="100000">
                                          <p:val>
                                            <p:strVal val="#ppt_x"/>
                                          </p:val>
                                        </p:tav>
                                      </p:tavLst>
                                    </p:anim>
                                    <p:anim calcmode="lin" valueType="num">
                                      <p:cBhvr additive="base">
                                        <p:cTn id="15" dur="1000" fill="hold"/>
                                        <p:tgtEl>
                                          <p:spTgt spid="25"/>
                                        </p:tgtEl>
                                        <p:attrNameLst>
                                          <p:attrName>ppt_y</p:attrName>
                                        </p:attrNameLst>
                                      </p:cBhvr>
                                      <p:tavLst>
                                        <p:tav tm="0">
                                          <p:val>
                                            <p:strVal val="1+#ppt_h/2"/>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26">
                                            <p:txEl>
                                              <p:pRg st="0" end="0"/>
                                            </p:txEl>
                                          </p:spTgt>
                                        </p:tgtEl>
                                        <p:attrNameLst>
                                          <p:attrName>style.visibility</p:attrName>
                                        </p:attrNameLst>
                                      </p:cBhvr>
                                      <p:to>
                                        <p:strVal val="visible"/>
                                      </p:to>
                                    </p:set>
                                    <p:animEffect transition="in" filter="fade">
                                      <p:cBhvr>
                                        <p:cTn id="18" dur="1000"/>
                                        <p:tgtEl>
                                          <p:spTgt spid="26">
                                            <p:txEl>
                                              <p:pRg st="0" end="0"/>
                                            </p:txEl>
                                          </p:spTgt>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750"/>
                                        <p:tgtEl>
                                          <p:spTgt spid="28"/>
                                        </p:tgtEl>
                                      </p:cBhvr>
                                    </p:animEffect>
                                  </p:childTnLst>
                                </p:cTn>
                              </p:par>
                            </p:childTnLst>
                          </p:cTn>
                        </p:par>
                        <p:par>
                          <p:cTn id="26" fill="hold">
                            <p:stCondLst>
                              <p:cond delay="1750"/>
                            </p:stCondLst>
                            <p:childTnLst>
                              <p:par>
                                <p:cTn id="27" presetID="10"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par>
                          <p:cTn id="30" fill="hold">
                            <p:stCondLst>
                              <p:cond delay="2250"/>
                            </p:stCondLst>
                            <p:childTnLst>
                              <p:par>
                                <p:cTn id="31" presetID="22" presetClass="entr" presetSubtype="8"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5" grpId="1" animBg="1"/>
      <p:bldP spid="26" grpId="0" build="p">
        <p:tmplLst>
          <p:tmpl lvl="1">
            <p:tnLst>
              <p:par>
                <p:cTn presetID="2" presetClass="entr" presetSubtype="4"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ppt_x"/>
                          </p:val>
                        </p:tav>
                        <p:tav tm="100000">
                          <p:val>
                            <p:strVal val="#ppt_x"/>
                          </p:val>
                        </p:tav>
                      </p:tavLst>
                    </p:anim>
                    <p:anim calcmode="lin" valueType="num">
                      <p:cBhvr additive="base">
                        <p:cTn dur="1000" fill="hold"/>
                        <p:tgtEl>
                          <p:spTgt spid="26"/>
                        </p:tgtEl>
                        <p:attrNameLst>
                          <p:attrName>ppt_y</p:attrName>
                        </p:attrNameLst>
                      </p:cBhvr>
                      <p:tavLst>
                        <p:tav tm="0">
                          <p:val>
                            <p:strVal val="1+#ppt_h/2"/>
                          </p:val>
                        </p:tav>
                        <p:tav tm="100000">
                          <p:val>
                            <p:strVal val="#ppt_y"/>
                          </p:val>
                        </p:tav>
                      </p:tavLst>
                    </p:anim>
                  </p:childTnLst>
                </p:cTn>
              </p:par>
            </p:tnLst>
          </p:tmpl>
        </p:tmplLst>
      </p:bldP>
      <p:bldP spid="26" grpId="1"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childTnLst>
                </p:cTn>
              </p:par>
            </p:tnLst>
          </p:tmpl>
        </p:tmplLst>
      </p:bldP>
      <p:bldP spid="28" grpId="0" animBg="1"/>
      <p:bldP spid="19" grpId="0">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low 5">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cxnSp>
        <p:nvCxnSpPr>
          <p:cNvPr id="5" name="Straight Connector 4"/>
          <p:cNvCxnSpPr/>
          <p:nvPr userDrawn="1"/>
        </p:nvCxnSpPr>
        <p:spPr>
          <a:xfrm>
            <a:off x="0" y="5141913"/>
            <a:ext cx="9037926"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Diamond 22"/>
          <p:cNvSpPr/>
          <p:nvPr userDrawn="1"/>
        </p:nvSpPr>
        <p:spPr>
          <a:xfrm>
            <a:off x="9037926" y="5031076"/>
            <a:ext cx="221673" cy="221673"/>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Freeform: Shape 24"/>
          <p:cNvSpPr/>
          <p:nvPr userDrawn="1"/>
        </p:nvSpPr>
        <p:spPr>
          <a:xfrm>
            <a:off x="7280080" y="5431541"/>
            <a:ext cx="3718316" cy="1108444"/>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Text Placeholder 5"/>
          <p:cNvSpPr>
            <a:spLocks noGrp="1"/>
          </p:cNvSpPr>
          <p:nvPr>
            <p:ph type="body" sz="quarter" idx="17" hasCustomPrompt="1"/>
          </p:nvPr>
        </p:nvSpPr>
        <p:spPr>
          <a:xfrm>
            <a:off x="7418217" y="5784016"/>
            <a:ext cx="3432517" cy="611524"/>
          </a:xfrm>
        </p:spPr>
        <p:txBody>
          <a:bodyPr numCol="1"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cxnSp>
        <p:nvCxnSpPr>
          <p:cNvPr id="30" name="Straight Connector 29"/>
          <p:cNvCxnSpPr/>
          <p:nvPr userDrawn="1"/>
        </p:nvCxnSpPr>
        <p:spPr>
          <a:xfrm>
            <a:off x="9259599" y="5141913"/>
            <a:ext cx="9028401" cy="1993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ext Placeholder 5"/>
          <p:cNvSpPr>
            <a:spLocks noGrp="1"/>
          </p:cNvSpPr>
          <p:nvPr>
            <p:ph type="body" sz="quarter" idx="20" hasCustomPrompt="1"/>
          </p:nvPr>
        </p:nvSpPr>
        <p:spPr>
          <a:xfrm>
            <a:off x="7280081" y="6705600"/>
            <a:ext cx="3718315" cy="2181226"/>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11" name="Straight Connector 10"/>
          <p:cNvCxnSpPr>
            <a:stCxn id="23" idx="0"/>
          </p:cNvCxnSpPr>
          <p:nvPr userDrawn="1"/>
        </p:nvCxnSpPr>
        <p:spPr>
          <a:xfrm flipH="1" flipV="1">
            <a:off x="9144000" y="0"/>
            <a:ext cx="4763" cy="5031076"/>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14" name="Text Placeholder 5"/>
          <p:cNvSpPr>
            <a:spLocks noGrp="1"/>
          </p:cNvSpPr>
          <p:nvPr>
            <p:ph type="body" sz="quarter" idx="16" hasCustomPrompt="1"/>
          </p:nvPr>
        </p:nvSpPr>
        <p:spPr>
          <a:xfrm>
            <a:off x="6568113" y="1398588"/>
            <a:ext cx="2465051" cy="569418"/>
          </a:xfrm>
        </p:spPr>
        <p:txBody>
          <a:bodyPr anchor="ctr">
            <a:normAutofit/>
          </a:bodyPr>
          <a:lstStyle>
            <a:lvl1pPr marL="0" indent="0" algn="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5" name="Text Placeholder 5"/>
          <p:cNvSpPr>
            <a:spLocks noGrp="1"/>
          </p:cNvSpPr>
          <p:nvPr>
            <p:ph type="body" sz="quarter" idx="21" hasCustomPrompt="1"/>
          </p:nvPr>
        </p:nvSpPr>
        <p:spPr>
          <a:xfrm>
            <a:off x="9254837" y="1424925"/>
            <a:ext cx="6010563" cy="543081"/>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2" hasCustomPrompt="1"/>
          </p:nvPr>
        </p:nvSpPr>
        <p:spPr>
          <a:xfrm>
            <a:off x="14419599" y="4461658"/>
            <a:ext cx="2465051" cy="569418"/>
          </a:xfrm>
        </p:spPr>
        <p:txBody>
          <a:bodyPr anchor="ctr">
            <a:normAutofit/>
          </a:bodyPr>
          <a:lstStyle>
            <a:lvl1pPr marL="0" indent="0" algn="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396490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 presetClass="entr" presetSubtype="4" decel="100000" fill="hold" grpId="0"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 calcmode="lin" valueType="num">
                                      <p:cBhvr additive="base">
                                        <p:cTn id="10"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11" dur="1000" fill="hold"/>
                                        <p:tgtEl>
                                          <p:spTgt spid="26">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decel="10000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000" fill="hold"/>
                                        <p:tgtEl>
                                          <p:spTgt spid="25"/>
                                        </p:tgtEl>
                                        <p:attrNameLst>
                                          <p:attrName>ppt_x</p:attrName>
                                        </p:attrNameLst>
                                      </p:cBhvr>
                                      <p:tavLst>
                                        <p:tav tm="0">
                                          <p:val>
                                            <p:strVal val="#ppt_x"/>
                                          </p:val>
                                        </p:tav>
                                        <p:tav tm="100000">
                                          <p:val>
                                            <p:strVal val="#ppt_x"/>
                                          </p:val>
                                        </p:tav>
                                      </p:tavLst>
                                    </p:anim>
                                    <p:anim calcmode="lin" valueType="num">
                                      <p:cBhvr additive="base">
                                        <p:cTn id="15" dur="1000" fill="hold"/>
                                        <p:tgtEl>
                                          <p:spTgt spid="25"/>
                                        </p:tgtEl>
                                        <p:attrNameLst>
                                          <p:attrName>ppt_y</p:attrName>
                                        </p:attrNameLst>
                                      </p:cBhvr>
                                      <p:tavLst>
                                        <p:tav tm="0">
                                          <p:val>
                                            <p:strVal val="1+#ppt_h/2"/>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26">
                                            <p:txEl>
                                              <p:pRg st="0" end="0"/>
                                            </p:txEl>
                                          </p:spTgt>
                                        </p:tgtEl>
                                        <p:attrNameLst>
                                          <p:attrName>style.visibility</p:attrName>
                                        </p:attrNameLst>
                                      </p:cBhvr>
                                      <p:to>
                                        <p:strVal val="visible"/>
                                      </p:to>
                                    </p:set>
                                    <p:animEffect transition="in" filter="fade">
                                      <p:cBhvr>
                                        <p:cTn id="18" dur="1000"/>
                                        <p:tgtEl>
                                          <p:spTgt spid="26">
                                            <p:txEl>
                                              <p:pRg st="0" end="0"/>
                                            </p:txEl>
                                          </p:spTgt>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750"/>
                                        <p:tgtEl>
                                          <p:spTgt spid="11"/>
                                        </p:tgtEl>
                                      </p:cBhvr>
                                    </p:animEffect>
                                  </p:childTnLst>
                                </p:cTn>
                              </p:par>
                            </p:childTnLst>
                          </p:cTn>
                        </p:par>
                        <p:par>
                          <p:cTn id="30" fill="hold">
                            <p:stCondLst>
                              <p:cond delay="2250"/>
                            </p:stCondLst>
                            <p:childTnLst>
                              <p:par>
                                <p:cTn id="31" presetID="10" presetClass="entr" presetSubtype="0"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fade">
                                      <p:cBhvr>
                                        <p:cTn id="33" dur="500"/>
                                        <p:tgtEl>
                                          <p:spTgt spid="14">
                                            <p:txEl>
                                              <p:pRg st="0" end="0"/>
                                            </p:txEl>
                                          </p:spTgt>
                                        </p:tgtEl>
                                      </p:cBhvr>
                                    </p:animEffect>
                                  </p:childTnLst>
                                </p:cTn>
                              </p:par>
                            </p:childTnLst>
                          </p:cTn>
                        </p:par>
                        <p:par>
                          <p:cTn id="34" fill="hold">
                            <p:stCondLst>
                              <p:cond delay="2750"/>
                            </p:stCondLst>
                            <p:childTnLst>
                              <p:par>
                                <p:cTn id="35" presetID="10"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par>
                          <p:cTn id="38" fill="hold">
                            <p:stCondLst>
                              <p:cond delay="3250"/>
                            </p:stCondLst>
                            <p:childTnLst>
                              <p:par>
                                <p:cTn id="39" presetID="22" presetClass="entr" presetSubtype="8" fill="hold" nodeType="afterEffect">
                                  <p:stCondLst>
                                    <p:cond delay="250"/>
                                  </p:stCondLst>
                                  <p:childTnLst>
                                    <p:set>
                                      <p:cBhvr>
                                        <p:cTn id="40" dur="1" fill="hold">
                                          <p:stCondLst>
                                            <p:cond delay="0"/>
                                          </p:stCondLst>
                                        </p:cTn>
                                        <p:tgtEl>
                                          <p:spTgt spid="30"/>
                                        </p:tgtEl>
                                        <p:attrNameLst>
                                          <p:attrName>style.visibility</p:attrName>
                                        </p:attrNameLst>
                                      </p:cBhvr>
                                      <p:to>
                                        <p:strVal val="visible"/>
                                      </p:to>
                                    </p:set>
                                    <p:animEffect transition="in" filter="wipe(left)">
                                      <p:cBhvr>
                                        <p:cTn id="41" dur="750"/>
                                        <p:tgtEl>
                                          <p:spTgt spid="30"/>
                                        </p:tgtEl>
                                      </p:cBhvr>
                                    </p:animEffect>
                                  </p:childTnLst>
                                </p:cTn>
                              </p:par>
                            </p:childTnLst>
                          </p:cTn>
                        </p:par>
                        <p:par>
                          <p:cTn id="42" fill="hold">
                            <p:stCondLst>
                              <p:cond delay="4250"/>
                            </p:stCondLst>
                            <p:childTnLst>
                              <p:par>
                                <p:cTn id="43" presetID="10" presetClass="entr" presetSubtype="0" fill="hold" grpId="0" nodeType="afterEffect">
                                  <p:stCondLst>
                                    <p:cond delay="0"/>
                                  </p:stCondLst>
                                  <p:childTnLst>
                                    <p:set>
                                      <p:cBhvr>
                                        <p:cTn id="44" dur="1" fill="hold">
                                          <p:stCondLst>
                                            <p:cond delay="0"/>
                                          </p:stCondLst>
                                        </p:cTn>
                                        <p:tgtEl>
                                          <p:spTgt spid="16">
                                            <p:txEl>
                                              <p:pRg st="0" end="0"/>
                                            </p:txEl>
                                          </p:spTgt>
                                        </p:tgtEl>
                                        <p:attrNameLst>
                                          <p:attrName>style.visibility</p:attrName>
                                        </p:attrNameLst>
                                      </p:cBhvr>
                                      <p:to>
                                        <p:strVal val="visible"/>
                                      </p:to>
                                    </p:set>
                                    <p:animEffect transition="in" filter="fade">
                                      <p:cBhvr>
                                        <p:cTn id="45"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5" grpId="1" animBg="1"/>
      <p:bldP spid="26" grpId="0" build="p">
        <p:tmplLst>
          <p:tmpl lvl="1">
            <p:tnLst>
              <p:par>
                <p:cTn presetID="2" presetClass="entr" presetSubtype="4"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ppt_x"/>
                          </p:val>
                        </p:tav>
                        <p:tav tm="100000">
                          <p:val>
                            <p:strVal val="#ppt_x"/>
                          </p:val>
                        </p:tav>
                      </p:tavLst>
                    </p:anim>
                    <p:anim calcmode="lin" valueType="num">
                      <p:cBhvr additive="base">
                        <p:cTn dur="1000" fill="hold"/>
                        <p:tgtEl>
                          <p:spTgt spid="26"/>
                        </p:tgtEl>
                        <p:attrNameLst>
                          <p:attrName>ppt_y</p:attrName>
                        </p:attrNameLst>
                      </p:cBhvr>
                      <p:tavLst>
                        <p:tav tm="0">
                          <p:val>
                            <p:strVal val="1+#ppt_h/2"/>
                          </p:val>
                        </p:tav>
                        <p:tav tm="100000">
                          <p:val>
                            <p:strVal val="#ppt_y"/>
                          </p:val>
                        </p:tav>
                      </p:tavLst>
                    </p:anim>
                  </p:childTnLst>
                </p:cTn>
              </p:par>
            </p:tnLst>
          </p:tmpl>
        </p:tmplLst>
      </p:bldP>
      <p:bldP spid="26" grpId="1"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childTnLst>
                </p:cTn>
              </p:par>
            </p:tnLst>
          </p:tmpl>
        </p:tmplLst>
      </p:bldP>
      <p:bldP spid="19" grpId="0">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p:tmplLst>
          <p:tmpl>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low end">
    <p:spTree>
      <p:nvGrpSpPr>
        <p:cNvPr id="1" name=""/>
        <p:cNvGrpSpPr/>
        <p:nvPr/>
      </p:nvGrpSpPr>
      <p:grpSpPr>
        <a:xfrm>
          <a:off x="0" y="0"/>
          <a:ext cx="0" cy="0"/>
          <a:chOff x="0" y="0"/>
          <a:chExt cx="0" cy="0"/>
        </a:xfrm>
      </p:grpSpPr>
      <p:sp>
        <p:nvSpPr>
          <p:cNvPr id="17" name="Picture Placeholder 6"/>
          <p:cNvSpPr>
            <a:spLocks noGrp="1"/>
          </p:cNvSpPr>
          <p:nvPr>
            <p:ph type="pic" sz="quarter" idx="15"/>
          </p:nvPr>
        </p:nvSpPr>
        <p:spPr>
          <a:xfrm>
            <a:off x="9144000" y="1398588"/>
            <a:ext cx="7740650" cy="7488237"/>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cxnSp>
        <p:nvCxnSpPr>
          <p:cNvPr id="13" name="Straight Connector 12"/>
          <p:cNvCxnSpPr>
            <a:endCxn id="14" idx="2"/>
          </p:cNvCxnSpPr>
          <p:nvPr userDrawn="1"/>
        </p:nvCxnSpPr>
        <p:spPr>
          <a:xfrm>
            <a:off x="0" y="5141913"/>
            <a:ext cx="8452592" cy="79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Oval 13"/>
          <p:cNvSpPr/>
          <p:nvPr userDrawn="1"/>
        </p:nvSpPr>
        <p:spPr>
          <a:xfrm>
            <a:off x="8452592" y="5031869"/>
            <a:ext cx="221673"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3" name="Title 1"/>
          <p:cNvSpPr>
            <a:spLocks noGrp="1"/>
          </p:cNvSpPr>
          <p:nvPr>
            <p:ph type="title" hasCustomPrompt="1"/>
          </p:nvPr>
        </p:nvSpPr>
        <p:spPr>
          <a:xfrm>
            <a:off x="1403351" y="1398589"/>
            <a:ext cx="5111750"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4" name="Text Placeholder 5"/>
          <p:cNvSpPr>
            <a:spLocks noGrp="1"/>
          </p:cNvSpPr>
          <p:nvPr>
            <p:ph type="body" sz="quarter" idx="12" hasCustomPrompt="1"/>
          </p:nvPr>
        </p:nvSpPr>
        <p:spPr>
          <a:xfrm>
            <a:off x="1422400" y="5360988"/>
            <a:ext cx="5092700"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88388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750"/>
                                        <p:tgtEl>
                                          <p:spTgt spid="17"/>
                                        </p:tgtEl>
                                      </p:cBhvr>
                                    </p:animEffect>
                                  </p:childTnLst>
                                </p:cTn>
                              </p:par>
                            </p:childTnLst>
                          </p:cTn>
                        </p:par>
                        <p:par>
                          <p:cTn id="12" fill="hold">
                            <p:stCondLst>
                              <p:cond delay="1250"/>
                            </p:stCondLst>
                            <p:childTnLst>
                              <p:par>
                                <p:cTn id="13" presetID="2" presetClass="entr" presetSubtype="1" decel="100000" fill="hold" grpId="0" nodeType="afterEffect">
                                  <p:stCondLst>
                                    <p:cond delay="0"/>
                                  </p:stCondLst>
                                  <p:iterate type="wd">
                                    <p:tmPct val="10000"/>
                                  </p:iterate>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ppt_x"/>
                                          </p:val>
                                        </p:tav>
                                        <p:tav tm="100000">
                                          <p:val>
                                            <p:strVal val="#ppt_x"/>
                                          </p:val>
                                        </p:tav>
                                      </p:tavLst>
                                    </p:anim>
                                    <p:anim calcmode="lin" valueType="num">
                                      <p:cBhvr additive="base">
                                        <p:cTn id="16" dur="1000" fill="hold"/>
                                        <p:tgtEl>
                                          <p:spTgt spid="23"/>
                                        </p:tgtEl>
                                        <p:attrNameLst>
                                          <p:attrName>ppt_y</p:attrName>
                                        </p:attrNameLst>
                                      </p:cBhvr>
                                      <p:tavLst>
                                        <p:tav tm="0">
                                          <p:val>
                                            <p:strVal val="0-#ppt_h/2"/>
                                          </p:val>
                                        </p:tav>
                                        <p:tav tm="100000">
                                          <p:val>
                                            <p:strVal val="#ppt_y"/>
                                          </p:val>
                                        </p:tav>
                                      </p:tavLst>
                                    </p:anim>
                                  </p:childTnLst>
                                </p:cTn>
                              </p:par>
                            </p:childTnLst>
                          </p:cTn>
                        </p:par>
                        <p:par>
                          <p:cTn id="17" fill="hold">
                            <p:stCondLst>
                              <p:cond delay="2550"/>
                            </p:stCondLst>
                            <p:childTnLst>
                              <p:par>
                                <p:cTn id="18" presetID="10" presetClass="entr" presetSubtype="0" fill="hold" grpId="0" nodeType="afterEffect">
                                  <p:stCondLst>
                                    <p:cond delay="25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P spid="23" grpId="0"/>
      <p:bldP spid="24" grpId="0">
        <p:tmplLst>
          <p:tmpl>
            <p:tnLst>
              <p:par>
                <p:cTn presetID="10" presetClass="entr" presetSubtype="0" fill="hold" nodeType="afterEffect">
                  <p:stCondLst>
                    <p:cond delay="25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agnifi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72" name="Freeform: Shape 71"/>
          <p:cNvSpPr/>
          <p:nvPr userDrawn="1"/>
        </p:nvSpPr>
        <p:spPr>
          <a:xfrm rot="2700000">
            <a:off x="5703897" y="2881455"/>
            <a:ext cx="3695942" cy="5915801"/>
          </a:xfrm>
          <a:custGeom>
            <a:avLst/>
            <a:gdLst>
              <a:gd name="connsiteX0" fmla="*/ 797273 w 3695942"/>
              <a:gd name="connsiteY0" fmla="*/ 797271 h 5915801"/>
              <a:gd name="connsiteX1" fmla="*/ 362059 w 3695942"/>
              <a:gd name="connsiteY1" fmla="*/ 1847971 h 5915801"/>
              <a:gd name="connsiteX2" fmla="*/ 1847972 w 3695942"/>
              <a:gd name="connsiteY2" fmla="*/ 3333884 h 5915801"/>
              <a:gd name="connsiteX3" fmla="*/ 3333885 w 3695942"/>
              <a:gd name="connsiteY3" fmla="*/ 1847971 h 5915801"/>
              <a:gd name="connsiteX4" fmla="*/ 1847972 w 3695942"/>
              <a:gd name="connsiteY4" fmla="*/ 362057 h 5915801"/>
              <a:gd name="connsiteX5" fmla="*/ 797273 w 3695942"/>
              <a:gd name="connsiteY5" fmla="*/ 797271 h 5915801"/>
              <a:gd name="connsiteX6" fmla="*/ 541259 w 3695942"/>
              <a:gd name="connsiteY6" fmla="*/ 541258 h 5915801"/>
              <a:gd name="connsiteX7" fmla="*/ 1847971 w 3695942"/>
              <a:gd name="connsiteY7" fmla="*/ 0 h 5915801"/>
              <a:gd name="connsiteX8" fmla="*/ 3695942 w 3695942"/>
              <a:gd name="connsiteY8" fmla="*/ 1847971 h 5915801"/>
              <a:gd name="connsiteX9" fmla="*/ 2220402 w 3695942"/>
              <a:gd name="connsiteY9" fmla="*/ 3658398 h 5915801"/>
              <a:gd name="connsiteX10" fmla="*/ 2044562 w 3695942"/>
              <a:gd name="connsiteY10" fmla="*/ 3685234 h 5915801"/>
              <a:gd name="connsiteX11" fmla="*/ 2044562 w 3695942"/>
              <a:gd name="connsiteY11" fmla="*/ 5719208 h 5915801"/>
              <a:gd name="connsiteX12" fmla="*/ 1847969 w 3695942"/>
              <a:gd name="connsiteY12" fmla="*/ 5915801 h 5915801"/>
              <a:gd name="connsiteX13" fmla="*/ 1847969 w 3695942"/>
              <a:gd name="connsiteY13" fmla="*/ 5915800 h 5915801"/>
              <a:gd name="connsiteX14" fmla="*/ 1651376 w 3695942"/>
              <a:gd name="connsiteY14" fmla="*/ 5719207 h 5915801"/>
              <a:gd name="connsiteX15" fmla="*/ 1651377 w 3695942"/>
              <a:gd name="connsiteY15" fmla="*/ 3685234 h 5915801"/>
              <a:gd name="connsiteX16" fmla="*/ 1475541 w 3695942"/>
              <a:gd name="connsiteY16" fmla="*/ 3658398 h 5915801"/>
              <a:gd name="connsiteX17" fmla="*/ 0 w 3695942"/>
              <a:gd name="connsiteY17" fmla="*/ 1847971 h 5915801"/>
              <a:gd name="connsiteX18" fmla="*/ 541259 w 3695942"/>
              <a:gd name="connsiteY18" fmla="*/ 541258 h 591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95942" h="5915801">
                <a:moveTo>
                  <a:pt x="797273" y="797271"/>
                </a:moveTo>
                <a:cubicBezTo>
                  <a:pt x="528375" y="1066169"/>
                  <a:pt x="362059" y="1437647"/>
                  <a:pt x="362059" y="1847971"/>
                </a:cubicBezTo>
                <a:cubicBezTo>
                  <a:pt x="362059" y="2668617"/>
                  <a:pt x="1027325" y="3333884"/>
                  <a:pt x="1847972" y="3333884"/>
                </a:cubicBezTo>
                <a:cubicBezTo>
                  <a:pt x="2668619" y="3333884"/>
                  <a:pt x="3333885" y="2668617"/>
                  <a:pt x="3333885" y="1847971"/>
                </a:cubicBezTo>
                <a:cubicBezTo>
                  <a:pt x="3333885" y="1027324"/>
                  <a:pt x="2668619" y="362057"/>
                  <a:pt x="1847972" y="362057"/>
                </a:cubicBezTo>
                <a:cubicBezTo>
                  <a:pt x="1437648" y="362058"/>
                  <a:pt x="1066170" y="528374"/>
                  <a:pt x="797273" y="797271"/>
                </a:cubicBezTo>
                <a:close/>
                <a:moveTo>
                  <a:pt x="541259" y="541258"/>
                </a:moveTo>
                <a:cubicBezTo>
                  <a:pt x="875676" y="206841"/>
                  <a:pt x="1337668" y="0"/>
                  <a:pt x="1847971" y="0"/>
                </a:cubicBezTo>
                <a:cubicBezTo>
                  <a:pt x="2868577" y="0"/>
                  <a:pt x="3695942" y="827365"/>
                  <a:pt x="3695942" y="1847971"/>
                </a:cubicBezTo>
                <a:cubicBezTo>
                  <a:pt x="3695942" y="2741001"/>
                  <a:pt x="3062491" y="3486081"/>
                  <a:pt x="2220402" y="3658398"/>
                </a:cubicBezTo>
                <a:lnTo>
                  <a:pt x="2044562" y="3685234"/>
                </a:lnTo>
                <a:lnTo>
                  <a:pt x="2044562" y="5719208"/>
                </a:lnTo>
                <a:cubicBezTo>
                  <a:pt x="2044562" y="5827783"/>
                  <a:pt x="1956544" y="5915801"/>
                  <a:pt x="1847969" y="5915801"/>
                </a:cubicBezTo>
                <a:lnTo>
                  <a:pt x="1847969" y="5915800"/>
                </a:lnTo>
                <a:cubicBezTo>
                  <a:pt x="1739394" y="5915800"/>
                  <a:pt x="1651376" y="5827782"/>
                  <a:pt x="1651376" y="5719207"/>
                </a:cubicBezTo>
                <a:lnTo>
                  <a:pt x="1651377" y="3685234"/>
                </a:lnTo>
                <a:lnTo>
                  <a:pt x="1475541" y="3658398"/>
                </a:lnTo>
                <a:cubicBezTo>
                  <a:pt x="633452" y="3486081"/>
                  <a:pt x="0" y="2741001"/>
                  <a:pt x="0" y="1847971"/>
                </a:cubicBezTo>
                <a:cubicBezTo>
                  <a:pt x="0" y="1337668"/>
                  <a:pt x="206841" y="875676"/>
                  <a:pt x="541259" y="541258"/>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1" name="Freeform: Shape 50"/>
          <p:cNvSpPr/>
          <p:nvPr userDrawn="1"/>
        </p:nvSpPr>
        <p:spPr>
          <a:xfrm rot="19800000">
            <a:off x="8539033" y="2073743"/>
            <a:ext cx="1588054" cy="2183773"/>
          </a:xfrm>
          <a:custGeom>
            <a:avLst/>
            <a:gdLst>
              <a:gd name="connsiteX0" fmla="*/ 327872 w 1588054"/>
              <a:gd name="connsiteY0" fmla="*/ 0 h 2183773"/>
              <a:gd name="connsiteX1" fmla="*/ 510788 w 1588054"/>
              <a:gd name="connsiteY1" fmla="*/ 118292 h 2183773"/>
              <a:gd name="connsiteX2" fmla="*/ 1585097 w 1588054"/>
              <a:gd name="connsiteY2" fmla="*/ 2051410 h 2183773"/>
              <a:gd name="connsiteX3" fmla="*/ 1588054 w 1588054"/>
              <a:gd name="connsiteY3" fmla="*/ 2183773 h 2183773"/>
              <a:gd name="connsiteX4" fmla="*/ 932943 w 1588054"/>
              <a:gd name="connsiteY4" fmla="*/ 2183773 h 2183773"/>
              <a:gd name="connsiteX5" fmla="*/ 932277 w 1588054"/>
              <a:gd name="connsiteY5" fmla="*/ 2117963 h 2183773"/>
              <a:gd name="connsiteX6" fmla="*/ 868717 w 1588054"/>
              <a:gd name="connsiteY6" fmla="*/ 1727409 h 2183773"/>
              <a:gd name="connsiteX7" fmla="*/ 116225 w 1588054"/>
              <a:gd name="connsiteY7" fmla="*/ 642603 h 2183773"/>
              <a:gd name="connsiteX8" fmla="*/ 0 w 1588054"/>
              <a:gd name="connsiteY8" fmla="*/ 567891 h 2183773"/>
              <a:gd name="connsiteX9" fmla="*/ 327872 w 1588054"/>
              <a:gd name="connsiteY9" fmla="*/ 0 h 218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8054" h="2183773">
                <a:moveTo>
                  <a:pt x="327872" y="0"/>
                </a:moveTo>
                <a:lnTo>
                  <a:pt x="510788" y="118292"/>
                </a:lnTo>
                <a:cubicBezTo>
                  <a:pt x="1154406" y="582464"/>
                  <a:pt x="1531952" y="1299400"/>
                  <a:pt x="1585097" y="2051410"/>
                </a:cubicBezTo>
                <a:lnTo>
                  <a:pt x="1588054" y="2183773"/>
                </a:lnTo>
                <a:lnTo>
                  <a:pt x="932943" y="2183773"/>
                </a:lnTo>
                <a:lnTo>
                  <a:pt x="932277" y="2117963"/>
                </a:lnTo>
                <a:cubicBezTo>
                  <a:pt x="924499" y="1988393"/>
                  <a:pt x="903621" y="1857675"/>
                  <a:pt x="868717" y="1727409"/>
                </a:cubicBezTo>
                <a:cubicBezTo>
                  <a:pt x="746551" y="1271481"/>
                  <a:pt x="472804" y="896648"/>
                  <a:pt x="116225" y="642603"/>
                </a:cubicBezTo>
                <a:lnTo>
                  <a:pt x="0" y="567891"/>
                </a:lnTo>
                <a:lnTo>
                  <a:pt x="327872"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2" name="Freeform: Shape 51"/>
          <p:cNvSpPr/>
          <p:nvPr userDrawn="1"/>
        </p:nvSpPr>
        <p:spPr>
          <a:xfrm rot="19800000">
            <a:off x="9680792" y="4049342"/>
            <a:ext cx="1590213" cy="2185140"/>
          </a:xfrm>
          <a:custGeom>
            <a:avLst/>
            <a:gdLst>
              <a:gd name="connsiteX0" fmla="*/ 1589747 w 1590213"/>
              <a:gd name="connsiteY0" fmla="*/ 0 h 2185140"/>
              <a:gd name="connsiteX1" fmla="*/ 1590213 w 1590213"/>
              <a:gd name="connsiteY1" fmla="*/ 20834 h 2185140"/>
              <a:gd name="connsiteX2" fmla="*/ 1241066 w 1590213"/>
              <a:gd name="connsiteY2" fmla="*/ 1255449 h 2185140"/>
              <a:gd name="connsiteX3" fmla="*/ 346432 w 1590213"/>
              <a:gd name="connsiteY3" fmla="*/ 2175126 h 2185140"/>
              <a:gd name="connsiteX4" fmla="*/ 328156 w 1590213"/>
              <a:gd name="connsiteY4" fmla="*/ 2185140 h 2185140"/>
              <a:gd name="connsiteX5" fmla="*/ 0 w 1590213"/>
              <a:gd name="connsiteY5" fmla="*/ 1616757 h 2185140"/>
              <a:gd name="connsiteX6" fmla="*/ 25268 w 1590213"/>
              <a:gd name="connsiteY6" fmla="*/ 1602508 h 2185140"/>
              <a:gd name="connsiteX7" fmla="*/ 933729 w 1590213"/>
              <a:gd name="connsiteY7" fmla="*/ 29007 h 2185140"/>
              <a:gd name="connsiteX8" fmla="*/ 933435 w 1590213"/>
              <a:gd name="connsiteY8" fmla="*/ 0 h 2185140"/>
              <a:gd name="connsiteX9" fmla="*/ 1589747 w 1590213"/>
              <a:gd name="connsiteY9" fmla="*/ 0 h 218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0213" h="2185140">
                <a:moveTo>
                  <a:pt x="1589747" y="0"/>
                </a:moveTo>
                <a:lnTo>
                  <a:pt x="1590213" y="20834"/>
                </a:lnTo>
                <a:cubicBezTo>
                  <a:pt x="1579289" y="441455"/>
                  <a:pt x="1466240" y="865435"/>
                  <a:pt x="1241066" y="1255449"/>
                </a:cubicBezTo>
                <a:cubicBezTo>
                  <a:pt x="1015891" y="1645462"/>
                  <a:pt x="705238" y="1955355"/>
                  <a:pt x="346432" y="2175126"/>
                </a:cubicBezTo>
                <a:lnTo>
                  <a:pt x="328156" y="2185140"/>
                </a:lnTo>
                <a:lnTo>
                  <a:pt x="0" y="1616757"/>
                </a:lnTo>
                <a:lnTo>
                  <a:pt x="25268" y="1602508"/>
                </a:lnTo>
                <a:cubicBezTo>
                  <a:pt x="566879" y="1260414"/>
                  <a:pt x="908273" y="669103"/>
                  <a:pt x="933729" y="29007"/>
                </a:cubicBezTo>
                <a:lnTo>
                  <a:pt x="933435" y="0"/>
                </a:lnTo>
                <a:lnTo>
                  <a:pt x="1589747"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3" name="Freeform: Shape 52"/>
          <p:cNvSpPr/>
          <p:nvPr userDrawn="1"/>
        </p:nvSpPr>
        <p:spPr>
          <a:xfrm rot="19800000">
            <a:off x="8154437" y="6484759"/>
            <a:ext cx="2521294" cy="895451"/>
          </a:xfrm>
          <a:custGeom>
            <a:avLst/>
            <a:gdLst>
              <a:gd name="connsiteX0" fmla="*/ 2193739 w 2521294"/>
              <a:gd name="connsiteY0" fmla="*/ 13 h 895451"/>
              <a:gd name="connsiteX1" fmla="*/ 2521294 w 2521294"/>
              <a:gd name="connsiteY1" fmla="*/ 567355 h 895451"/>
              <a:gd name="connsiteX2" fmla="*/ 2405186 w 2521294"/>
              <a:gd name="connsiteY2" fmla="*/ 630976 h 895451"/>
              <a:gd name="connsiteX3" fmla="*/ 193902 w 2521294"/>
              <a:gd name="connsiteY3" fmla="*/ 667156 h 895451"/>
              <a:gd name="connsiteX4" fmla="*/ 0 w 2521294"/>
              <a:gd name="connsiteY4" fmla="*/ 567892 h 895451"/>
              <a:gd name="connsiteX5" fmla="*/ 327872 w 2521294"/>
              <a:gd name="connsiteY5" fmla="*/ 0 h 895451"/>
              <a:gd name="connsiteX6" fmla="*/ 450687 w 2521294"/>
              <a:gd name="connsiteY6" fmla="*/ 63299 h 895451"/>
              <a:gd name="connsiteX7" fmla="*/ 1766403 w 2521294"/>
              <a:gd name="connsiteY7" fmla="*/ 172573 h 895451"/>
              <a:gd name="connsiteX8" fmla="*/ 2136412 w 2521294"/>
              <a:gd name="connsiteY8" fmla="*/ 32341 h 895451"/>
              <a:gd name="connsiteX9" fmla="*/ 2193739 w 2521294"/>
              <a:gd name="connsiteY9" fmla="*/ 13 h 89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1294" h="895451">
                <a:moveTo>
                  <a:pt x="2193739" y="13"/>
                </a:moveTo>
                <a:lnTo>
                  <a:pt x="2521294" y="567355"/>
                </a:lnTo>
                <a:lnTo>
                  <a:pt x="2405186" y="630976"/>
                </a:lnTo>
                <a:cubicBezTo>
                  <a:pt x="1727354" y="960956"/>
                  <a:pt x="917695" y="992459"/>
                  <a:pt x="193902" y="667156"/>
                </a:cubicBezTo>
                <a:lnTo>
                  <a:pt x="0" y="567892"/>
                </a:lnTo>
                <a:lnTo>
                  <a:pt x="327872" y="0"/>
                </a:lnTo>
                <a:lnTo>
                  <a:pt x="450687" y="63299"/>
                </a:lnTo>
                <a:cubicBezTo>
                  <a:pt x="848986" y="245083"/>
                  <a:pt x="1310475" y="294738"/>
                  <a:pt x="1766403" y="172573"/>
                </a:cubicBezTo>
                <a:cubicBezTo>
                  <a:pt x="1896668" y="137668"/>
                  <a:pt x="2020313" y="90390"/>
                  <a:pt x="2136412" y="32341"/>
                </a:cubicBezTo>
                <a:lnTo>
                  <a:pt x="2193739" y="13"/>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4" name="Text Placeholder 5"/>
          <p:cNvSpPr>
            <a:spLocks noGrp="1"/>
          </p:cNvSpPr>
          <p:nvPr userDrawn="1">
            <p:ph type="body" sz="quarter" idx="22" hasCustomPrompt="1"/>
          </p:nvPr>
        </p:nvSpPr>
        <p:spPr>
          <a:xfrm>
            <a:off x="9185928" y="2806224"/>
            <a:ext cx="573658" cy="569418"/>
          </a:xfrm>
        </p:spPr>
        <p:txBody>
          <a:bodyPr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00</a:t>
            </a:r>
            <a:endParaRPr kumimoji="1" lang="ja-JP" altLang="en-US" dirty="0"/>
          </a:p>
        </p:txBody>
      </p:sp>
      <p:sp>
        <p:nvSpPr>
          <p:cNvPr id="55" name="Text Placeholder 5"/>
          <p:cNvSpPr>
            <a:spLocks noGrp="1"/>
          </p:cNvSpPr>
          <p:nvPr userDrawn="1">
            <p:ph type="body" sz="quarter" idx="23" hasCustomPrompt="1"/>
          </p:nvPr>
        </p:nvSpPr>
        <p:spPr>
          <a:xfrm>
            <a:off x="9185928" y="6727801"/>
            <a:ext cx="573658" cy="569418"/>
          </a:xfrm>
        </p:spPr>
        <p:txBody>
          <a:bodyPr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00</a:t>
            </a:r>
            <a:endParaRPr kumimoji="1" lang="ja-JP" altLang="en-US" dirty="0"/>
          </a:p>
        </p:txBody>
      </p:sp>
      <p:sp>
        <p:nvSpPr>
          <p:cNvPr id="56" name="Text Placeholder 5"/>
          <p:cNvSpPr>
            <a:spLocks noGrp="1"/>
          </p:cNvSpPr>
          <p:nvPr userDrawn="1">
            <p:ph type="body" sz="quarter" idx="24" hasCustomPrompt="1"/>
          </p:nvPr>
        </p:nvSpPr>
        <p:spPr>
          <a:xfrm>
            <a:off x="10319816" y="4674080"/>
            <a:ext cx="573658" cy="569418"/>
          </a:xfrm>
        </p:spPr>
        <p:txBody>
          <a:bodyPr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00</a:t>
            </a:r>
            <a:endParaRPr kumimoji="1" lang="ja-JP" altLang="en-US" dirty="0"/>
          </a:p>
        </p:txBody>
      </p:sp>
      <p:sp>
        <p:nvSpPr>
          <p:cNvPr id="57" name="Text Placeholder 5"/>
          <p:cNvSpPr>
            <a:spLocks noGrp="1"/>
          </p:cNvSpPr>
          <p:nvPr userDrawn="1">
            <p:ph type="body" sz="quarter" idx="25" hasCustomPrompt="1"/>
          </p:nvPr>
        </p:nvSpPr>
        <p:spPr>
          <a:xfrm>
            <a:off x="7120846" y="4693198"/>
            <a:ext cx="2465051" cy="569418"/>
          </a:xfrm>
        </p:spPr>
        <p:txBody>
          <a:bodyPr anchor="ctr">
            <a:normAutofit/>
          </a:bodyPr>
          <a:lstStyle>
            <a:lvl1pPr marL="0" indent="0" algn="ctr">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58" name="Text Placeholder 5"/>
          <p:cNvSpPr>
            <a:spLocks noGrp="1"/>
          </p:cNvSpPr>
          <p:nvPr userDrawn="1">
            <p:ph type="body" sz="quarter" idx="19" hasCustomPrompt="1"/>
          </p:nvPr>
        </p:nvSpPr>
        <p:spPr>
          <a:xfrm>
            <a:off x="12001500" y="1997249"/>
            <a:ext cx="4867324"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9" name="Text Placeholder 5"/>
          <p:cNvSpPr>
            <a:spLocks noGrp="1"/>
          </p:cNvSpPr>
          <p:nvPr userDrawn="1">
            <p:ph type="body" sz="quarter" idx="20" hasCustomPrompt="1"/>
          </p:nvPr>
        </p:nvSpPr>
        <p:spPr>
          <a:xfrm>
            <a:off x="12001500" y="1338012"/>
            <a:ext cx="486732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60" name="Text Placeholder 5"/>
          <p:cNvSpPr>
            <a:spLocks noGrp="1"/>
          </p:cNvSpPr>
          <p:nvPr userDrawn="1">
            <p:ph type="body" sz="quarter" idx="21" hasCustomPrompt="1"/>
          </p:nvPr>
        </p:nvSpPr>
        <p:spPr>
          <a:xfrm>
            <a:off x="12001500" y="4731437"/>
            <a:ext cx="4867324"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61" name="Text Placeholder 5"/>
          <p:cNvSpPr>
            <a:spLocks noGrp="1"/>
          </p:cNvSpPr>
          <p:nvPr userDrawn="1">
            <p:ph type="body" sz="quarter" idx="26" hasCustomPrompt="1"/>
          </p:nvPr>
        </p:nvSpPr>
        <p:spPr>
          <a:xfrm>
            <a:off x="12001500" y="4072200"/>
            <a:ext cx="486732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62" name="Text Placeholder 5"/>
          <p:cNvSpPr>
            <a:spLocks noGrp="1"/>
          </p:cNvSpPr>
          <p:nvPr userDrawn="1">
            <p:ph type="body" sz="quarter" idx="27" hasCustomPrompt="1"/>
          </p:nvPr>
        </p:nvSpPr>
        <p:spPr>
          <a:xfrm>
            <a:off x="12001500" y="7465625"/>
            <a:ext cx="4867324" cy="1421200"/>
          </a:xfrm>
        </p:spPr>
        <p:txBody>
          <a:bodyPr anchor="t"/>
          <a:lstStyle>
            <a:lvl1pPr marL="0" indent="0" algn="l">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63" name="Text Placeholder 5"/>
          <p:cNvSpPr>
            <a:spLocks noGrp="1"/>
          </p:cNvSpPr>
          <p:nvPr userDrawn="1">
            <p:ph type="body" sz="quarter" idx="28" hasCustomPrompt="1"/>
          </p:nvPr>
        </p:nvSpPr>
        <p:spPr>
          <a:xfrm>
            <a:off x="12001500" y="6806388"/>
            <a:ext cx="4867324" cy="586241"/>
          </a:xfrm>
        </p:spPr>
        <p:txBody>
          <a:bodyPr anchor="b">
            <a:normAutofit/>
          </a:bodyPr>
          <a:lstStyle>
            <a:lvl1pPr marL="0" indent="0" algn="l">
              <a:lnSpc>
                <a:spcPct val="100000"/>
              </a:lnSpc>
              <a:spcBef>
                <a:spcPts val="0"/>
              </a:spcBef>
              <a:buFontTx/>
              <a:buNone/>
              <a:defRPr sz="28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64" name="Title 1"/>
          <p:cNvSpPr>
            <a:spLocks noGrp="1"/>
          </p:cNvSpPr>
          <p:nvPr userDrawn="1">
            <p:ph type="title" hasCustomPrompt="1"/>
          </p:nvPr>
        </p:nvSpPr>
        <p:spPr>
          <a:xfrm>
            <a:off x="1403350" y="3633535"/>
            <a:ext cx="4525280"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199207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iterate type="wd">
                                    <p:tmPct val="10000"/>
                                  </p:iterate>
                                  <p:childTnLst>
                                    <p:set>
                                      <p:cBhvr>
                                        <p:cTn id="6" dur="1" fill="hold">
                                          <p:stCondLst>
                                            <p:cond delay="0"/>
                                          </p:stCondLst>
                                        </p:cTn>
                                        <p:tgtEl>
                                          <p:spTgt spid="64"/>
                                        </p:tgtEl>
                                        <p:attrNameLst>
                                          <p:attrName>style.visibility</p:attrName>
                                        </p:attrNameLst>
                                      </p:cBhvr>
                                      <p:to>
                                        <p:strVal val="visible"/>
                                      </p:to>
                                    </p:set>
                                    <p:anim calcmode="lin" valueType="num">
                                      <p:cBhvr additive="base">
                                        <p:cTn id="7" dur="1000" fill="hold"/>
                                        <p:tgtEl>
                                          <p:spTgt spid="64"/>
                                        </p:tgtEl>
                                        <p:attrNameLst>
                                          <p:attrName>ppt_x</p:attrName>
                                        </p:attrNameLst>
                                      </p:cBhvr>
                                      <p:tavLst>
                                        <p:tav tm="0">
                                          <p:val>
                                            <p:strVal val="#ppt_x"/>
                                          </p:val>
                                        </p:tav>
                                        <p:tav tm="100000">
                                          <p:val>
                                            <p:strVal val="#ppt_x"/>
                                          </p:val>
                                        </p:tav>
                                      </p:tavLst>
                                    </p:anim>
                                    <p:anim calcmode="lin" valueType="num">
                                      <p:cBhvr additive="base">
                                        <p:cTn id="8" dur="1000" fill="hold"/>
                                        <p:tgtEl>
                                          <p:spTgt spid="64"/>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49" presetClass="entr" presetSubtype="0" decel="100000" fill="hold" grpId="1" nodeType="afterEffect">
                                  <p:stCondLst>
                                    <p:cond delay="0"/>
                                  </p:stCondLst>
                                  <p:childTnLst>
                                    <p:set>
                                      <p:cBhvr>
                                        <p:cTn id="11" dur="1" fill="hold">
                                          <p:stCondLst>
                                            <p:cond delay="0"/>
                                          </p:stCondLst>
                                        </p:cTn>
                                        <p:tgtEl>
                                          <p:spTgt spid="72"/>
                                        </p:tgtEl>
                                        <p:attrNameLst>
                                          <p:attrName>style.visibility</p:attrName>
                                        </p:attrNameLst>
                                      </p:cBhvr>
                                      <p:to>
                                        <p:strVal val="visible"/>
                                      </p:to>
                                    </p:set>
                                    <p:anim calcmode="lin" valueType="num">
                                      <p:cBhvr>
                                        <p:cTn id="12" dur="1000" fill="hold"/>
                                        <p:tgtEl>
                                          <p:spTgt spid="72"/>
                                        </p:tgtEl>
                                        <p:attrNameLst>
                                          <p:attrName>ppt_w</p:attrName>
                                        </p:attrNameLst>
                                      </p:cBhvr>
                                      <p:tavLst>
                                        <p:tav tm="0">
                                          <p:val>
                                            <p:fltVal val="0"/>
                                          </p:val>
                                        </p:tav>
                                        <p:tav tm="100000">
                                          <p:val>
                                            <p:strVal val="#ppt_w"/>
                                          </p:val>
                                        </p:tav>
                                      </p:tavLst>
                                    </p:anim>
                                    <p:anim calcmode="lin" valueType="num">
                                      <p:cBhvr>
                                        <p:cTn id="13" dur="1000" fill="hold"/>
                                        <p:tgtEl>
                                          <p:spTgt spid="72"/>
                                        </p:tgtEl>
                                        <p:attrNameLst>
                                          <p:attrName>ppt_h</p:attrName>
                                        </p:attrNameLst>
                                      </p:cBhvr>
                                      <p:tavLst>
                                        <p:tav tm="0">
                                          <p:val>
                                            <p:fltVal val="0"/>
                                          </p:val>
                                        </p:tav>
                                        <p:tav tm="100000">
                                          <p:val>
                                            <p:strVal val="#ppt_h"/>
                                          </p:val>
                                        </p:tav>
                                      </p:tavLst>
                                    </p:anim>
                                    <p:anim calcmode="lin" valueType="num">
                                      <p:cBhvr>
                                        <p:cTn id="14" dur="1000" fill="hold"/>
                                        <p:tgtEl>
                                          <p:spTgt spid="72"/>
                                        </p:tgtEl>
                                        <p:attrNameLst>
                                          <p:attrName>style.rotation</p:attrName>
                                        </p:attrNameLst>
                                      </p:cBhvr>
                                      <p:tavLst>
                                        <p:tav tm="0">
                                          <p:val>
                                            <p:fltVal val="360"/>
                                          </p:val>
                                        </p:tav>
                                        <p:tav tm="100000">
                                          <p:val>
                                            <p:fltVal val="0"/>
                                          </p:val>
                                        </p:tav>
                                      </p:tavLst>
                                    </p:anim>
                                    <p:animEffect transition="in" filter="fade">
                                      <p:cBhvr>
                                        <p:cTn id="15" dur="1000"/>
                                        <p:tgtEl>
                                          <p:spTgt spid="72"/>
                                        </p:tgtEl>
                                      </p:cBhvr>
                                    </p:animEffect>
                                  </p:childTnLst>
                                </p:cTn>
                              </p:par>
                              <p:par>
                                <p:cTn id="16" presetID="2" presetClass="entr" presetSubtype="4" decel="100000" fill="hold" grpId="2" nodeType="withEffect">
                                  <p:stCondLst>
                                    <p:cond delay="0"/>
                                  </p:stCondLst>
                                  <p:childTnLst>
                                    <p:set>
                                      <p:cBhvr>
                                        <p:cTn id="17" dur="1" fill="hold">
                                          <p:stCondLst>
                                            <p:cond delay="0"/>
                                          </p:stCondLst>
                                        </p:cTn>
                                        <p:tgtEl>
                                          <p:spTgt spid="72"/>
                                        </p:tgtEl>
                                        <p:attrNameLst>
                                          <p:attrName>style.visibility</p:attrName>
                                        </p:attrNameLst>
                                      </p:cBhvr>
                                      <p:to>
                                        <p:strVal val="visible"/>
                                      </p:to>
                                    </p:set>
                                    <p:anim calcmode="lin" valueType="num">
                                      <p:cBhvr additive="base">
                                        <p:cTn id="18" dur="1000" fill="hold"/>
                                        <p:tgtEl>
                                          <p:spTgt spid="72"/>
                                        </p:tgtEl>
                                        <p:attrNameLst>
                                          <p:attrName>ppt_x</p:attrName>
                                        </p:attrNameLst>
                                      </p:cBhvr>
                                      <p:tavLst>
                                        <p:tav tm="0">
                                          <p:val>
                                            <p:strVal val="#ppt_x"/>
                                          </p:val>
                                        </p:tav>
                                        <p:tav tm="100000">
                                          <p:val>
                                            <p:strVal val="#ppt_x"/>
                                          </p:val>
                                        </p:tav>
                                      </p:tavLst>
                                    </p:anim>
                                    <p:anim calcmode="lin" valueType="num">
                                      <p:cBhvr additive="base">
                                        <p:cTn id="19" dur="1000" fill="hold"/>
                                        <p:tgtEl>
                                          <p:spTgt spid="72"/>
                                        </p:tgtEl>
                                        <p:attrNameLst>
                                          <p:attrName>ppt_y</p:attrName>
                                        </p:attrNameLst>
                                      </p:cBhvr>
                                      <p:tavLst>
                                        <p:tav tm="0">
                                          <p:val>
                                            <p:strVal val="1+#ppt_h/2"/>
                                          </p:val>
                                        </p:tav>
                                        <p:tav tm="100000">
                                          <p:val>
                                            <p:strVal val="#ppt_y"/>
                                          </p:val>
                                        </p:tav>
                                      </p:tavLst>
                                    </p:anim>
                                  </p:childTnLst>
                                </p:cTn>
                              </p:par>
                              <p:par>
                                <p:cTn id="20" presetID="53" presetClass="entr" presetSubtype="16" fill="hold" grpId="0" nodeType="withEffect">
                                  <p:stCondLst>
                                    <p:cond delay="0"/>
                                  </p:stCondLst>
                                  <p:childTnLst>
                                    <p:set>
                                      <p:cBhvr>
                                        <p:cTn id="21" dur="1" fill="hold">
                                          <p:stCondLst>
                                            <p:cond delay="0"/>
                                          </p:stCondLst>
                                        </p:cTn>
                                        <p:tgtEl>
                                          <p:spTgt spid="57">
                                            <p:txEl>
                                              <p:pRg st="0" end="0"/>
                                            </p:txEl>
                                          </p:spTgt>
                                        </p:tgtEl>
                                        <p:attrNameLst>
                                          <p:attrName>style.visibility</p:attrName>
                                        </p:attrNameLst>
                                      </p:cBhvr>
                                      <p:to>
                                        <p:strVal val="visible"/>
                                      </p:to>
                                    </p:set>
                                    <p:anim calcmode="lin" valueType="num">
                                      <p:cBhvr>
                                        <p:cTn id="22" dur="1000" fill="hold"/>
                                        <p:tgtEl>
                                          <p:spTgt spid="57">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57">
                                            <p:txEl>
                                              <p:pRg st="0" end="0"/>
                                            </p:txEl>
                                          </p:spTgt>
                                        </p:tgtEl>
                                        <p:attrNameLst>
                                          <p:attrName>ppt_h</p:attrName>
                                        </p:attrNameLst>
                                      </p:cBhvr>
                                      <p:tavLst>
                                        <p:tav tm="0">
                                          <p:val>
                                            <p:fltVal val="0"/>
                                          </p:val>
                                        </p:tav>
                                        <p:tav tm="100000">
                                          <p:val>
                                            <p:strVal val="#ppt_h"/>
                                          </p:val>
                                        </p:tav>
                                      </p:tavLst>
                                    </p:anim>
                                    <p:animEffect transition="in" filter="fade">
                                      <p:cBhvr>
                                        <p:cTn id="24" dur="1000"/>
                                        <p:tgtEl>
                                          <p:spTgt spid="57">
                                            <p:txEl>
                                              <p:pRg st="0" end="0"/>
                                            </p:txEl>
                                          </p:spTgt>
                                        </p:tgtEl>
                                      </p:cBhvr>
                                    </p:animEffect>
                                  </p:childTnLst>
                                </p:cTn>
                              </p:par>
                            </p:childTnLst>
                          </p:cTn>
                        </p:par>
                        <p:par>
                          <p:cTn id="25" fill="hold">
                            <p:stCondLst>
                              <p:cond delay="2300"/>
                            </p:stCondLst>
                            <p:childTnLst>
                              <p:par>
                                <p:cTn id="26" presetID="10" presetClass="entr" presetSubtype="0" fill="hold" grpId="0" nodeType="afterEffect">
                                  <p:stCondLst>
                                    <p:cond delay="250"/>
                                  </p:stCondLst>
                                  <p:childTnLst>
                                    <p:set>
                                      <p:cBhvr>
                                        <p:cTn id="27" dur="1" fill="hold">
                                          <p:stCondLst>
                                            <p:cond delay="0"/>
                                          </p:stCondLst>
                                        </p:cTn>
                                        <p:tgtEl>
                                          <p:spTgt spid="54">
                                            <p:txEl>
                                              <p:pRg st="0" end="0"/>
                                            </p:txEl>
                                          </p:spTgt>
                                        </p:tgtEl>
                                        <p:attrNameLst>
                                          <p:attrName>style.visibility</p:attrName>
                                        </p:attrNameLst>
                                      </p:cBhvr>
                                      <p:to>
                                        <p:strVal val="visible"/>
                                      </p:to>
                                    </p:set>
                                    <p:animEffect transition="in" filter="fade">
                                      <p:cBhvr>
                                        <p:cTn id="28" dur="500"/>
                                        <p:tgtEl>
                                          <p:spTgt spid="54">
                                            <p:txEl>
                                              <p:pRg st="0" end="0"/>
                                            </p:txEl>
                                          </p:spTgt>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childTnLst>
                          </p:cTn>
                        </p:par>
                        <p:par>
                          <p:cTn id="32" fill="hold">
                            <p:stCondLst>
                              <p:cond delay="3050"/>
                            </p:stCondLst>
                            <p:childTnLst>
                              <p:par>
                                <p:cTn id="33" presetID="22" presetClass="entr" presetSubtype="8" fill="hold" grpId="0" nodeType="afterEffect">
                                  <p:stCondLst>
                                    <p:cond delay="0"/>
                                  </p:stCondLst>
                                  <p:childTnLst>
                                    <p:set>
                                      <p:cBhvr>
                                        <p:cTn id="34" dur="1" fill="hold">
                                          <p:stCondLst>
                                            <p:cond delay="0"/>
                                          </p:stCondLst>
                                        </p:cTn>
                                        <p:tgtEl>
                                          <p:spTgt spid="59">
                                            <p:txEl>
                                              <p:pRg st="0" end="0"/>
                                            </p:txEl>
                                          </p:spTgt>
                                        </p:tgtEl>
                                        <p:attrNameLst>
                                          <p:attrName>style.visibility</p:attrName>
                                        </p:attrNameLst>
                                      </p:cBhvr>
                                      <p:to>
                                        <p:strVal val="visible"/>
                                      </p:to>
                                    </p:set>
                                    <p:animEffect transition="in" filter="wipe(left)">
                                      <p:cBhvr>
                                        <p:cTn id="35" dur="500"/>
                                        <p:tgtEl>
                                          <p:spTgt spid="59">
                                            <p:txEl>
                                              <p:pRg st="0" end="0"/>
                                            </p:txEl>
                                          </p:spTgt>
                                        </p:tgtEl>
                                      </p:cBhvr>
                                    </p:animEffect>
                                  </p:childTnLst>
                                </p:cTn>
                              </p:par>
                            </p:childTnLst>
                          </p:cTn>
                        </p:par>
                        <p:par>
                          <p:cTn id="36" fill="hold">
                            <p:stCondLst>
                              <p:cond delay="3550"/>
                            </p:stCondLst>
                            <p:childTnLst>
                              <p:par>
                                <p:cTn id="37" presetID="10" presetClass="entr" presetSubtype="0" fill="hold" grpId="0" nodeType="afterEffect">
                                  <p:stCondLst>
                                    <p:cond delay="250"/>
                                  </p:stCondLst>
                                  <p:childTnLst>
                                    <p:set>
                                      <p:cBhvr>
                                        <p:cTn id="38" dur="1" fill="hold">
                                          <p:stCondLst>
                                            <p:cond delay="0"/>
                                          </p:stCondLst>
                                        </p:cTn>
                                        <p:tgtEl>
                                          <p:spTgt spid="58"/>
                                        </p:tgtEl>
                                        <p:attrNameLst>
                                          <p:attrName>style.visibility</p:attrName>
                                        </p:attrNameLst>
                                      </p:cBhvr>
                                      <p:to>
                                        <p:strVal val="visible"/>
                                      </p:to>
                                    </p:set>
                                    <p:animEffect transition="in" filter="fade">
                                      <p:cBhvr>
                                        <p:cTn id="39" dur="500"/>
                                        <p:tgtEl>
                                          <p:spTgt spid="58"/>
                                        </p:tgtEl>
                                      </p:cBhvr>
                                    </p:animEffect>
                                  </p:childTnLst>
                                </p:cTn>
                              </p:par>
                            </p:childTnLst>
                          </p:cTn>
                        </p:par>
                        <p:par>
                          <p:cTn id="40" fill="hold">
                            <p:stCondLst>
                              <p:cond delay="4300"/>
                            </p:stCondLst>
                            <p:childTnLst>
                              <p:par>
                                <p:cTn id="41" presetID="10" presetClass="entr" presetSubtype="0" fill="hold" grpId="0" nodeType="afterEffect">
                                  <p:stCondLst>
                                    <p:cond delay="250"/>
                                  </p:stCondLst>
                                  <p:childTnLst>
                                    <p:set>
                                      <p:cBhvr>
                                        <p:cTn id="42" dur="1" fill="hold">
                                          <p:stCondLst>
                                            <p:cond delay="0"/>
                                          </p:stCondLst>
                                        </p:cTn>
                                        <p:tgtEl>
                                          <p:spTgt spid="56">
                                            <p:txEl>
                                              <p:pRg st="0" end="0"/>
                                            </p:txEl>
                                          </p:spTgt>
                                        </p:tgtEl>
                                        <p:attrNameLst>
                                          <p:attrName>style.visibility</p:attrName>
                                        </p:attrNameLst>
                                      </p:cBhvr>
                                      <p:to>
                                        <p:strVal val="visible"/>
                                      </p:to>
                                    </p:set>
                                    <p:animEffect transition="in" filter="fade">
                                      <p:cBhvr>
                                        <p:cTn id="43" dur="500"/>
                                        <p:tgtEl>
                                          <p:spTgt spid="56">
                                            <p:txEl>
                                              <p:pRg st="0" end="0"/>
                                            </p:txEl>
                                          </p:spTgt>
                                        </p:tgtEl>
                                      </p:cBhvr>
                                    </p:animEffect>
                                  </p:childTnLst>
                                </p:cTn>
                              </p:par>
                              <p:par>
                                <p:cTn id="44" presetID="10" presetClass="entr" presetSubtype="0" fill="hold" grpId="0" nodeType="withEffect">
                                  <p:stCondLst>
                                    <p:cond delay="25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childTnLst>
                          </p:cTn>
                        </p:par>
                        <p:par>
                          <p:cTn id="47" fill="hold">
                            <p:stCondLst>
                              <p:cond delay="5050"/>
                            </p:stCondLst>
                            <p:childTnLst>
                              <p:par>
                                <p:cTn id="48" presetID="22" presetClass="entr" presetSubtype="8" fill="hold" grpId="0" nodeType="afterEffect">
                                  <p:stCondLst>
                                    <p:cond delay="0"/>
                                  </p:stCondLst>
                                  <p:childTnLst>
                                    <p:set>
                                      <p:cBhvr>
                                        <p:cTn id="49" dur="1" fill="hold">
                                          <p:stCondLst>
                                            <p:cond delay="0"/>
                                          </p:stCondLst>
                                        </p:cTn>
                                        <p:tgtEl>
                                          <p:spTgt spid="61">
                                            <p:txEl>
                                              <p:pRg st="0" end="0"/>
                                            </p:txEl>
                                          </p:spTgt>
                                        </p:tgtEl>
                                        <p:attrNameLst>
                                          <p:attrName>style.visibility</p:attrName>
                                        </p:attrNameLst>
                                      </p:cBhvr>
                                      <p:to>
                                        <p:strVal val="visible"/>
                                      </p:to>
                                    </p:set>
                                    <p:animEffect transition="in" filter="wipe(left)">
                                      <p:cBhvr>
                                        <p:cTn id="50" dur="500"/>
                                        <p:tgtEl>
                                          <p:spTgt spid="61">
                                            <p:txEl>
                                              <p:pRg st="0" end="0"/>
                                            </p:txEl>
                                          </p:spTgt>
                                        </p:tgtEl>
                                      </p:cBhvr>
                                    </p:animEffect>
                                  </p:childTnLst>
                                </p:cTn>
                              </p:par>
                            </p:childTnLst>
                          </p:cTn>
                        </p:par>
                        <p:par>
                          <p:cTn id="51" fill="hold">
                            <p:stCondLst>
                              <p:cond delay="5550"/>
                            </p:stCondLst>
                            <p:childTnLst>
                              <p:par>
                                <p:cTn id="52" presetID="10" presetClass="entr" presetSubtype="0" fill="hold" grpId="0" nodeType="afterEffect">
                                  <p:stCondLst>
                                    <p:cond delay="250"/>
                                  </p:stCondLst>
                                  <p:childTnLst>
                                    <p:set>
                                      <p:cBhvr>
                                        <p:cTn id="53" dur="1" fill="hold">
                                          <p:stCondLst>
                                            <p:cond delay="0"/>
                                          </p:stCondLst>
                                        </p:cTn>
                                        <p:tgtEl>
                                          <p:spTgt spid="60"/>
                                        </p:tgtEl>
                                        <p:attrNameLst>
                                          <p:attrName>style.visibility</p:attrName>
                                        </p:attrNameLst>
                                      </p:cBhvr>
                                      <p:to>
                                        <p:strVal val="visible"/>
                                      </p:to>
                                    </p:set>
                                    <p:animEffect transition="in" filter="fade">
                                      <p:cBhvr>
                                        <p:cTn id="54" dur="500"/>
                                        <p:tgtEl>
                                          <p:spTgt spid="60"/>
                                        </p:tgtEl>
                                      </p:cBhvr>
                                    </p:animEffect>
                                  </p:childTnLst>
                                </p:cTn>
                              </p:par>
                            </p:childTnLst>
                          </p:cTn>
                        </p:par>
                        <p:par>
                          <p:cTn id="55" fill="hold">
                            <p:stCondLst>
                              <p:cond delay="6300"/>
                            </p:stCondLst>
                            <p:childTnLst>
                              <p:par>
                                <p:cTn id="56" presetID="10" presetClass="entr" presetSubtype="0" fill="hold" grpId="0" nodeType="afterEffect">
                                  <p:stCondLst>
                                    <p:cond delay="250"/>
                                  </p:stCondLst>
                                  <p:childTnLst>
                                    <p:set>
                                      <p:cBhvr>
                                        <p:cTn id="57" dur="1" fill="hold">
                                          <p:stCondLst>
                                            <p:cond delay="0"/>
                                          </p:stCondLst>
                                        </p:cTn>
                                        <p:tgtEl>
                                          <p:spTgt spid="55">
                                            <p:txEl>
                                              <p:pRg st="0" end="0"/>
                                            </p:txEl>
                                          </p:spTgt>
                                        </p:tgtEl>
                                        <p:attrNameLst>
                                          <p:attrName>style.visibility</p:attrName>
                                        </p:attrNameLst>
                                      </p:cBhvr>
                                      <p:to>
                                        <p:strVal val="visible"/>
                                      </p:to>
                                    </p:set>
                                    <p:animEffect transition="in" filter="fade">
                                      <p:cBhvr>
                                        <p:cTn id="58" dur="500"/>
                                        <p:tgtEl>
                                          <p:spTgt spid="55">
                                            <p:txEl>
                                              <p:pRg st="0" end="0"/>
                                            </p:txEl>
                                          </p:spTgt>
                                        </p:tgtEl>
                                      </p:cBhvr>
                                    </p:animEffect>
                                  </p:childTnLst>
                                </p:cTn>
                              </p:par>
                              <p:par>
                                <p:cTn id="59" presetID="10" presetClass="entr" presetSubtype="0" fill="hold" grpId="0" nodeType="withEffect">
                                  <p:stCondLst>
                                    <p:cond delay="250"/>
                                  </p:stCondLst>
                                  <p:childTnLst>
                                    <p:set>
                                      <p:cBhvr>
                                        <p:cTn id="60" dur="1" fill="hold">
                                          <p:stCondLst>
                                            <p:cond delay="0"/>
                                          </p:stCondLst>
                                        </p:cTn>
                                        <p:tgtEl>
                                          <p:spTgt spid="53"/>
                                        </p:tgtEl>
                                        <p:attrNameLst>
                                          <p:attrName>style.visibility</p:attrName>
                                        </p:attrNameLst>
                                      </p:cBhvr>
                                      <p:to>
                                        <p:strVal val="visible"/>
                                      </p:to>
                                    </p:set>
                                    <p:animEffect transition="in" filter="fade">
                                      <p:cBhvr>
                                        <p:cTn id="61" dur="500"/>
                                        <p:tgtEl>
                                          <p:spTgt spid="53"/>
                                        </p:tgtEl>
                                      </p:cBhvr>
                                    </p:animEffect>
                                  </p:childTnLst>
                                </p:cTn>
                              </p:par>
                            </p:childTnLst>
                          </p:cTn>
                        </p:par>
                        <p:par>
                          <p:cTn id="62" fill="hold">
                            <p:stCondLst>
                              <p:cond delay="7050"/>
                            </p:stCondLst>
                            <p:childTnLst>
                              <p:par>
                                <p:cTn id="63" presetID="22" presetClass="entr" presetSubtype="8" fill="hold" grpId="0" nodeType="afterEffect">
                                  <p:stCondLst>
                                    <p:cond delay="0"/>
                                  </p:stCondLst>
                                  <p:childTnLst>
                                    <p:set>
                                      <p:cBhvr>
                                        <p:cTn id="64" dur="1" fill="hold">
                                          <p:stCondLst>
                                            <p:cond delay="0"/>
                                          </p:stCondLst>
                                        </p:cTn>
                                        <p:tgtEl>
                                          <p:spTgt spid="63">
                                            <p:txEl>
                                              <p:pRg st="0" end="0"/>
                                            </p:txEl>
                                          </p:spTgt>
                                        </p:tgtEl>
                                        <p:attrNameLst>
                                          <p:attrName>style.visibility</p:attrName>
                                        </p:attrNameLst>
                                      </p:cBhvr>
                                      <p:to>
                                        <p:strVal val="visible"/>
                                      </p:to>
                                    </p:set>
                                    <p:animEffect transition="in" filter="wipe(left)">
                                      <p:cBhvr>
                                        <p:cTn id="65" dur="500"/>
                                        <p:tgtEl>
                                          <p:spTgt spid="63">
                                            <p:txEl>
                                              <p:pRg st="0" end="0"/>
                                            </p:txEl>
                                          </p:spTgt>
                                        </p:tgtEl>
                                      </p:cBhvr>
                                    </p:animEffect>
                                  </p:childTnLst>
                                </p:cTn>
                              </p:par>
                            </p:childTnLst>
                          </p:cTn>
                        </p:par>
                        <p:par>
                          <p:cTn id="66" fill="hold">
                            <p:stCondLst>
                              <p:cond delay="7550"/>
                            </p:stCondLst>
                            <p:childTnLst>
                              <p:par>
                                <p:cTn id="67" presetID="10" presetClass="entr" presetSubtype="0" fill="hold" grpId="0" nodeType="afterEffect">
                                  <p:stCondLst>
                                    <p:cond delay="250"/>
                                  </p:stCondLst>
                                  <p:childTnLst>
                                    <p:set>
                                      <p:cBhvr>
                                        <p:cTn id="68" dur="1" fill="hold">
                                          <p:stCondLst>
                                            <p:cond delay="0"/>
                                          </p:stCondLst>
                                        </p:cTn>
                                        <p:tgtEl>
                                          <p:spTgt spid="62"/>
                                        </p:tgtEl>
                                        <p:attrNameLst>
                                          <p:attrName>style.visibility</p:attrName>
                                        </p:attrNameLst>
                                      </p:cBhvr>
                                      <p:to>
                                        <p:strVal val="visible"/>
                                      </p:to>
                                    </p:set>
                                    <p:animEffect transition="in" filter="fade">
                                      <p:cBhvr>
                                        <p:cTn id="6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1" animBg="1"/>
      <p:bldP spid="72" grpId="2" animBg="1"/>
      <p:bldP spid="51" grpId="0" animBg="1"/>
      <p:bldP spid="52" grpId="0" animBg="1"/>
      <p:bldP spid="53" grpId="0" animBg="1"/>
      <p:bldP spid="54" grpId="0" build="p">
        <p:tmplLst>
          <p:tmpl lvl="1">
            <p:tnLst>
              <p:par>
                <p:cTn presetID="10" presetClass="entr" presetSubtype="0" fill="hold" nodeType="afterEffect">
                  <p:stCondLst>
                    <p:cond delay="25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build="p">
        <p:tmplLst>
          <p:tmpl lvl="1">
            <p:tnLst>
              <p:par>
                <p:cTn presetID="10" presetClass="entr" presetSubtype="0" fill="hold" nodeType="afterEffect">
                  <p:stCondLst>
                    <p:cond delay="25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10" presetClass="entr" presetSubtype="0" fill="hold" nodeType="afterEffect">
                  <p:stCondLst>
                    <p:cond delay="25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7" grpId="0" build="p">
        <p:tmplLst>
          <p:tmpl lvl="1">
            <p:tnLst>
              <p:par>
                <p:cTn presetID="53" presetClass="entr" presetSubtype="16" fill="hold" nodeType="with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p:cTn dur="1000" fill="hold"/>
                        <p:tgtEl>
                          <p:spTgt spid="57"/>
                        </p:tgtEl>
                        <p:attrNameLst>
                          <p:attrName>ppt_w</p:attrName>
                        </p:attrNameLst>
                      </p:cBhvr>
                      <p:tavLst>
                        <p:tav tm="0">
                          <p:val>
                            <p:fltVal val="0"/>
                          </p:val>
                        </p:tav>
                        <p:tav tm="100000">
                          <p:val>
                            <p:strVal val="#ppt_w"/>
                          </p:val>
                        </p:tav>
                      </p:tavLst>
                    </p:anim>
                    <p:anim calcmode="lin" valueType="num">
                      <p:cBhvr>
                        <p:cTn dur="1000" fill="hold"/>
                        <p:tgtEl>
                          <p:spTgt spid="57"/>
                        </p:tgtEl>
                        <p:attrNameLst>
                          <p:attrName>ppt_h</p:attrName>
                        </p:attrNameLst>
                      </p:cBhvr>
                      <p:tavLst>
                        <p:tav tm="0">
                          <p:val>
                            <p:fltVal val="0"/>
                          </p:val>
                        </p:tav>
                        <p:tav tm="100000">
                          <p:val>
                            <p:strVal val="#ppt_h"/>
                          </p:val>
                        </p:tav>
                      </p:tavLst>
                    </p:anim>
                    <p:animEffect transition="in" filter="fade">
                      <p:cBhvr>
                        <p:cTn dur="1000"/>
                        <p:tgtEl>
                          <p:spTgt spid="57"/>
                        </p:tgtEl>
                      </p:cBhvr>
                    </p:animEffect>
                  </p:childTnLst>
                </p:cTn>
              </p:par>
            </p:tnLst>
          </p:tmpl>
        </p:tmplLst>
      </p:bldP>
      <p:bldP spid="58" grpId="0">
        <p:tmplLst>
          <p:tmpl>
            <p:tnLst>
              <p:par>
                <p:cTn presetID="10" presetClass="entr" presetSubtype="0" fill="hold" nodeType="afterEffect">
                  <p:stCondLst>
                    <p:cond delay="25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build="p">
        <p:tmplLst>
          <p:tmpl lvl="1">
            <p:tnLst>
              <p:par>
                <p:cTn presetID="22" presetClass="entr" presetSubtype="8"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wipe(left)">
                      <p:cBhvr>
                        <p:cTn dur="500"/>
                        <p:tgtEl>
                          <p:spTgt spid="59"/>
                        </p:tgtEl>
                      </p:cBhvr>
                    </p:animEffect>
                  </p:childTnLst>
                </p:cTn>
              </p:par>
            </p:tnLst>
          </p:tmpl>
        </p:tmplLst>
      </p:bldP>
      <p:bldP spid="60" grpId="0">
        <p:tmplLst>
          <p:tmpl>
            <p:tnLst>
              <p:par>
                <p:cTn presetID="10" presetClass="entr" presetSubtype="0" fill="hold" nodeType="afterEffect">
                  <p:stCondLst>
                    <p:cond delay="250"/>
                  </p:stCondLst>
                  <p:childTnLst>
                    <p:set>
                      <p:cBhvr>
                        <p:cTn dur="1" fill="hold">
                          <p:stCondLst>
                            <p:cond delay="0"/>
                          </p:stCondLst>
                        </p:cTn>
                        <p:tgtEl>
                          <p:spTgt spid="60"/>
                        </p:tgtEl>
                        <p:attrNameLst>
                          <p:attrName>style.visibility</p:attrName>
                        </p:attrNameLst>
                      </p:cBhvr>
                      <p:to>
                        <p:strVal val="visible"/>
                      </p:to>
                    </p:set>
                    <p:animEffect transition="in" filter="fade">
                      <p:cBhvr>
                        <p:cTn dur="500"/>
                        <p:tgtEl>
                          <p:spTgt spid="60"/>
                        </p:tgtEl>
                      </p:cBhvr>
                    </p:animEffect>
                  </p:childTnLst>
                </p:cTn>
              </p:par>
            </p:tnLst>
          </p:tmpl>
        </p:tmplLst>
      </p:bldP>
      <p:bldP spid="61" grpId="0" build="p">
        <p:tmplLst>
          <p:tmpl lvl="1">
            <p:tnLst>
              <p:par>
                <p:cTn presetID="22" presetClass="entr" presetSubtype="8"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wipe(left)">
                      <p:cBhvr>
                        <p:cTn dur="500"/>
                        <p:tgtEl>
                          <p:spTgt spid="61"/>
                        </p:tgtEl>
                      </p:cBhvr>
                    </p:animEffect>
                  </p:childTnLst>
                </p:cTn>
              </p:par>
            </p:tnLst>
          </p:tmpl>
        </p:tmplLst>
      </p:bldP>
      <p:bldP spid="62" grpId="0">
        <p:tmplLst>
          <p:tmpl>
            <p:tnLst>
              <p:par>
                <p:cTn presetID="10" presetClass="entr" presetSubtype="0" fill="hold" nodeType="afterEffect">
                  <p:stCondLst>
                    <p:cond delay="250"/>
                  </p:stCondLst>
                  <p:childTnLst>
                    <p:set>
                      <p:cBhvr>
                        <p:cTn dur="1" fill="hold">
                          <p:stCondLst>
                            <p:cond delay="0"/>
                          </p:stCondLst>
                        </p:cTn>
                        <p:tgtEl>
                          <p:spTgt spid="62"/>
                        </p:tgtEl>
                        <p:attrNameLst>
                          <p:attrName>style.visibility</p:attrName>
                        </p:attrNameLst>
                      </p:cBhvr>
                      <p:to>
                        <p:strVal val="visible"/>
                      </p:to>
                    </p:set>
                    <p:animEffect transition="in" filter="fade">
                      <p:cBhvr>
                        <p:cTn dur="500"/>
                        <p:tgtEl>
                          <p:spTgt spid="62"/>
                        </p:tgtEl>
                      </p:cBhvr>
                    </p:animEffect>
                  </p:childTnLst>
                </p:cTn>
              </p:par>
            </p:tnLst>
          </p:tmpl>
        </p:tmplLst>
      </p:bldP>
      <p:bldP spid="63" grpId="0" build="p">
        <p:tmplLst>
          <p:tmpl lvl="1">
            <p:tnLst>
              <p:par>
                <p:cTn presetID="22" presetClass="entr" presetSubtype="8"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wipe(left)">
                      <p:cBhvr>
                        <p:cTn dur="500"/>
                        <p:tgtEl>
                          <p:spTgt spid="63"/>
                        </p:tgtEl>
                      </p:cBhvr>
                    </p:animEffect>
                  </p:childTnLst>
                </p:cTn>
              </p:par>
            </p:tnLst>
          </p:tmpl>
        </p:tmplLst>
      </p:bldP>
      <p:bldP spid="64" grpId="0"/>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 arrow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25" name="Freeform: Shape 24"/>
          <p:cNvSpPr/>
          <p:nvPr userDrawn="1"/>
        </p:nvSpPr>
        <p:spPr>
          <a:xfrm>
            <a:off x="1943100" y="3270250"/>
            <a:ext cx="4044119" cy="3182217"/>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Text Placeholder 5"/>
          <p:cNvSpPr>
            <a:spLocks noGrp="1"/>
          </p:cNvSpPr>
          <p:nvPr>
            <p:ph type="body" sz="quarter" idx="25" hasCustomPrompt="1"/>
          </p:nvPr>
        </p:nvSpPr>
        <p:spPr>
          <a:xfrm>
            <a:off x="2129256" y="4572495"/>
            <a:ext cx="3248651" cy="569418"/>
          </a:xfrm>
        </p:spPr>
        <p:txBody>
          <a:bodyPr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6" name="Freeform: Shape 25"/>
          <p:cNvSpPr/>
          <p:nvPr userDrawn="1"/>
        </p:nvSpPr>
        <p:spPr>
          <a:xfrm>
            <a:off x="7121940" y="3270250"/>
            <a:ext cx="4044119" cy="3182217"/>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7" name="Text Placeholder 5"/>
          <p:cNvSpPr>
            <a:spLocks noGrp="1"/>
          </p:cNvSpPr>
          <p:nvPr>
            <p:ph type="body" sz="quarter" idx="26" hasCustomPrompt="1"/>
          </p:nvPr>
        </p:nvSpPr>
        <p:spPr>
          <a:xfrm>
            <a:off x="7308096" y="4572495"/>
            <a:ext cx="3248651" cy="569418"/>
          </a:xfrm>
        </p:spPr>
        <p:txBody>
          <a:bodyPr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8" name="Freeform: Shape 27"/>
          <p:cNvSpPr/>
          <p:nvPr userDrawn="1"/>
        </p:nvSpPr>
        <p:spPr>
          <a:xfrm>
            <a:off x="12300781" y="3270250"/>
            <a:ext cx="4044119" cy="3182217"/>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 name="Text Placeholder 5"/>
          <p:cNvSpPr>
            <a:spLocks noGrp="1"/>
          </p:cNvSpPr>
          <p:nvPr>
            <p:ph type="body" sz="quarter" idx="27" hasCustomPrompt="1"/>
          </p:nvPr>
        </p:nvSpPr>
        <p:spPr>
          <a:xfrm>
            <a:off x="12486937" y="4572495"/>
            <a:ext cx="3248651" cy="569418"/>
          </a:xfrm>
        </p:spPr>
        <p:txBody>
          <a:bodyPr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31" name="Text Placeholder 5"/>
          <p:cNvSpPr>
            <a:spLocks noGrp="1"/>
          </p:cNvSpPr>
          <p:nvPr>
            <p:ph type="body" sz="quarter" idx="12" hasCustomPrompt="1"/>
          </p:nvPr>
        </p:nvSpPr>
        <p:spPr>
          <a:xfrm>
            <a:off x="5300784" y="7188201"/>
            <a:ext cx="7686431" cy="1663700"/>
          </a:xfrm>
        </p:spPr>
        <p:txBody>
          <a:bodyPr anchor="ctr"/>
          <a:lstStyle>
            <a:lvl1pPr marL="0" indent="0" algn="ctr">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2" name="Title 1"/>
          <p:cNvSpPr>
            <a:spLocks noGrp="1"/>
          </p:cNvSpPr>
          <p:nvPr>
            <p:ph type="title" hasCustomPrompt="1"/>
          </p:nvPr>
        </p:nvSpPr>
        <p:spPr>
          <a:xfrm>
            <a:off x="3022600" y="1250122"/>
            <a:ext cx="12242800" cy="1042908"/>
          </a:xfrm>
        </p:spPr>
        <p:txBody>
          <a:bodyPr anchor="b"/>
          <a:lstStyle>
            <a:lvl1pPr algn="ctr">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352953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2" presetClass="entr" presetSubtype="8" decel="10000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000" fill="hold"/>
                                        <p:tgtEl>
                                          <p:spTgt spid="25"/>
                                        </p:tgtEl>
                                        <p:attrNameLst>
                                          <p:attrName>ppt_x</p:attrName>
                                        </p:attrNameLst>
                                      </p:cBhvr>
                                      <p:tavLst>
                                        <p:tav tm="0">
                                          <p:val>
                                            <p:strVal val="0-#ppt_w/2"/>
                                          </p:val>
                                        </p:tav>
                                        <p:tav tm="100000">
                                          <p:val>
                                            <p:strVal val="#ppt_x"/>
                                          </p:val>
                                        </p:tav>
                                      </p:tavLst>
                                    </p:anim>
                                    <p:anim calcmode="lin" valueType="num">
                                      <p:cBhvr additive="base">
                                        <p:cTn id="13" dur="1000" fill="hold"/>
                                        <p:tgtEl>
                                          <p:spTgt spid="25"/>
                                        </p:tgtEl>
                                        <p:attrNameLst>
                                          <p:attrName>ppt_y</p:attrName>
                                        </p:attrNameLst>
                                      </p:cBhvr>
                                      <p:tavLst>
                                        <p:tav tm="0">
                                          <p:val>
                                            <p:strVal val="#ppt_y"/>
                                          </p:val>
                                        </p:tav>
                                        <p:tav tm="100000">
                                          <p:val>
                                            <p:strVal val="#ppt_y"/>
                                          </p:val>
                                        </p:tav>
                                      </p:tavLst>
                                    </p:anim>
                                  </p:childTnLst>
                                </p:cTn>
                              </p:par>
                              <p:par>
                                <p:cTn id="14" presetID="10" presetClass="entr" presetSubtype="0" fill="hold" grpId="1"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childTnLst>
                                </p:cTn>
                              </p:par>
                              <p:par>
                                <p:cTn id="17" presetID="2" presetClass="entr" presetSubtype="8" decel="10000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par>
                                <p:cTn id="21" presetID="10" presetClass="entr"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par>
                          <p:cTn id="24" fill="hold">
                            <p:stCondLst>
                              <p:cond delay="2300"/>
                            </p:stCondLst>
                            <p:childTnLst>
                              <p:par>
                                <p:cTn id="25" presetID="2" presetClass="entr" presetSubtype="8" decel="10000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1000" fill="hold"/>
                                        <p:tgtEl>
                                          <p:spTgt spid="26"/>
                                        </p:tgtEl>
                                        <p:attrNameLst>
                                          <p:attrName>ppt_x</p:attrName>
                                        </p:attrNameLst>
                                      </p:cBhvr>
                                      <p:tavLst>
                                        <p:tav tm="0">
                                          <p:val>
                                            <p:strVal val="0-#ppt_w/2"/>
                                          </p:val>
                                        </p:tav>
                                        <p:tav tm="100000">
                                          <p:val>
                                            <p:strVal val="#ppt_x"/>
                                          </p:val>
                                        </p:tav>
                                      </p:tavLst>
                                    </p:anim>
                                    <p:anim calcmode="lin" valueType="num">
                                      <p:cBhvr additive="base">
                                        <p:cTn id="28" dur="1000" fill="hold"/>
                                        <p:tgtEl>
                                          <p:spTgt spid="26"/>
                                        </p:tgtEl>
                                        <p:attrNameLst>
                                          <p:attrName>ppt_y</p:attrName>
                                        </p:attrNameLst>
                                      </p:cBhvr>
                                      <p:tavLst>
                                        <p:tav tm="0">
                                          <p:val>
                                            <p:strVal val="#ppt_y"/>
                                          </p:val>
                                        </p:tav>
                                        <p:tav tm="100000">
                                          <p:val>
                                            <p:strVal val="#ppt_y"/>
                                          </p:val>
                                        </p:tav>
                                      </p:tavLst>
                                    </p:anim>
                                  </p:childTnLst>
                                </p:cTn>
                              </p:par>
                              <p:par>
                                <p:cTn id="29" presetID="10" presetClass="entr" presetSubtype="0" fill="hold" grpId="1"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childTnLst>
                                </p:cTn>
                              </p:par>
                              <p:par>
                                <p:cTn id="32" presetID="2" presetClass="entr" presetSubtype="8" decel="10000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1000" fill="hold"/>
                                        <p:tgtEl>
                                          <p:spTgt spid="27"/>
                                        </p:tgtEl>
                                        <p:attrNameLst>
                                          <p:attrName>ppt_x</p:attrName>
                                        </p:attrNameLst>
                                      </p:cBhvr>
                                      <p:tavLst>
                                        <p:tav tm="0">
                                          <p:val>
                                            <p:strVal val="0-#ppt_w/2"/>
                                          </p:val>
                                        </p:tav>
                                        <p:tav tm="100000">
                                          <p:val>
                                            <p:strVal val="#ppt_x"/>
                                          </p:val>
                                        </p:tav>
                                      </p:tavLst>
                                    </p:anim>
                                    <p:anim calcmode="lin" valueType="num">
                                      <p:cBhvr additive="base">
                                        <p:cTn id="35" dur="1000" fill="hold"/>
                                        <p:tgtEl>
                                          <p:spTgt spid="27"/>
                                        </p:tgtEl>
                                        <p:attrNameLst>
                                          <p:attrName>ppt_y</p:attrName>
                                        </p:attrNameLst>
                                      </p:cBhvr>
                                      <p:tavLst>
                                        <p:tav tm="0">
                                          <p:val>
                                            <p:strVal val="#ppt_y"/>
                                          </p:val>
                                        </p:tav>
                                        <p:tav tm="100000">
                                          <p:val>
                                            <p:strVal val="#ppt_y"/>
                                          </p:val>
                                        </p:tav>
                                      </p:tavLst>
                                    </p:anim>
                                  </p:childTnLst>
                                </p:cTn>
                              </p:par>
                              <p:par>
                                <p:cTn id="36" presetID="10" presetClass="entr" presetSubtype="0" fill="hold" grpId="1"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childTnLst>
                                </p:cTn>
                              </p:par>
                            </p:childTnLst>
                          </p:cTn>
                        </p:par>
                        <p:par>
                          <p:cTn id="39" fill="hold">
                            <p:stCondLst>
                              <p:cond delay="3300"/>
                            </p:stCondLst>
                            <p:childTnLst>
                              <p:par>
                                <p:cTn id="40" presetID="2" presetClass="entr" presetSubtype="8" decel="10000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1000" fill="hold"/>
                                        <p:tgtEl>
                                          <p:spTgt spid="28"/>
                                        </p:tgtEl>
                                        <p:attrNameLst>
                                          <p:attrName>ppt_x</p:attrName>
                                        </p:attrNameLst>
                                      </p:cBhvr>
                                      <p:tavLst>
                                        <p:tav tm="0">
                                          <p:val>
                                            <p:strVal val="0-#ppt_w/2"/>
                                          </p:val>
                                        </p:tav>
                                        <p:tav tm="100000">
                                          <p:val>
                                            <p:strVal val="#ppt_x"/>
                                          </p:val>
                                        </p:tav>
                                      </p:tavLst>
                                    </p:anim>
                                    <p:anim calcmode="lin" valueType="num">
                                      <p:cBhvr additive="base">
                                        <p:cTn id="43" dur="1000" fill="hold"/>
                                        <p:tgtEl>
                                          <p:spTgt spid="28"/>
                                        </p:tgtEl>
                                        <p:attrNameLst>
                                          <p:attrName>ppt_y</p:attrName>
                                        </p:attrNameLst>
                                      </p:cBhvr>
                                      <p:tavLst>
                                        <p:tav tm="0">
                                          <p:val>
                                            <p:strVal val="#ppt_y"/>
                                          </p:val>
                                        </p:tav>
                                        <p:tav tm="100000">
                                          <p:val>
                                            <p:strVal val="#ppt_y"/>
                                          </p:val>
                                        </p:tav>
                                      </p:tavLst>
                                    </p:anim>
                                  </p:childTnLst>
                                </p:cTn>
                              </p:par>
                              <p:par>
                                <p:cTn id="44" presetID="10" presetClass="entr" presetSubtype="0" fill="hold" grpId="1"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childTnLst>
                                </p:cTn>
                              </p:par>
                              <p:par>
                                <p:cTn id="47" presetID="2" presetClass="entr" presetSubtype="8" decel="10000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1000" fill="hold"/>
                                        <p:tgtEl>
                                          <p:spTgt spid="29"/>
                                        </p:tgtEl>
                                        <p:attrNameLst>
                                          <p:attrName>ppt_x</p:attrName>
                                        </p:attrNameLst>
                                      </p:cBhvr>
                                      <p:tavLst>
                                        <p:tav tm="0">
                                          <p:val>
                                            <p:strVal val="0-#ppt_w/2"/>
                                          </p:val>
                                        </p:tav>
                                        <p:tav tm="100000">
                                          <p:val>
                                            <p:strVal val="#ppt_x"/>
                                          </p:val>
                                        </p:tav>
                                      </p:tavLst>
                                    </p:anim>
                                    <p:anim calcmode="lin" valueType="num">
                                      <p:cBhvr additive="base">
                                        <p:cTn id="50" dur="1000" fill="hold"/>
                                        <p:tgtEl>
                                          <p:spTgt spid="29"/>
                                        </p:tgtEl>
                                        <p:attrNameLst>
                                          <p:attrName>ppt_y</p:attrName>
                                        </p:attrNameLst>
                                      </p:cBhvr>
                                      <p:tavLst>
                                        <p:tav tm="0">
                                          <p:val>
                                            <p:strVal val="#ppt_y"/>
                                          </p:val>
                                        </p:tav>
                                        <p:tav tm="100000">
                                          <p:val>
                                            <p:strVal val="#ppt_y"/>
                                          </p:val>
                                        </p:tav>
                                      </p:tavLst>
                                    </p:anim>
                                  </p:childTnLst>
                                </p:cTn>
                              </p:par>
                              <p:par>
                                <p:cTn id="51" presetID="10" presetClass="entr" presetSubtype="0" fill="hold" grpId="1"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childTnLst>
                                </p:cTn>
                              </p:par>
                            </p:childTnLst>
                          </p:cTn>
                        </p:par>
                        <p:par>
                          <p:cTn id="54" fill="hold">
                            <p:stCondLst>
                              <p:cond delay="4300"/>
                            </p:stCondLst>
                            <p:childTnLst>
                              <p:par>
                                <p:cTn id="55" presetID="10" presetClass="entr" presetSubtype="0" fill="hold" grpId="0" nodeType="afterEffect">
                                  <p:stCondLst>
                                    <p:cond delay="25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7" grpId="0">
        <p:tmplLst>
          <p:tmpl>
            <p:tnLst>
              <p:par>
                <p:cTn presetID="2" presetClass="entr" presetSubtype="8"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0-#ppt_w/2"/>
                          </p:val>
                        </p:tav>
                        <p:tav tm="100000">
                          <p:val>
                            <p:strVal val="#ppt_x"/>
                          </p:val>
                        </p:tav>
                      </p:tavLst>
                    </p:anim>
                    <p:anim calcmode="lin" valueType="num">
                      <p:cBhvr additive="base">
                        <p:cTn dur="1000" fill="hold"/>
                        <p:tgtEl>
                          <p:spTgt spid="7"/>
                        </p:tgtEl>
                        <p:attrNameLst>
                          <p:attrName>ppt_y</p:attrName>
                        </p:attrNameLst>
                      </p:cBhvr>
                      <p:tavLst>
                        <p:tav tm="0">
                          <p:val>
                            <p:strVal val="#ppt_y"/>
                          </p:val>
                        </p:tav>
                        <p:tav tm="100000">
                          <p:val>
                            <p:strVal val="#ppt_y"/>
                          </p:val>
                        </p:tav>
                      </p:tavLst>
                    </p:anim>
                  </p:childTnLst>
                </p:cTn>
              </p:par>
            </p:tnLst>
          </p:tmpl>
        </p:tmplLst>
      </p:bldP>
      <p:bldP spid="7" grpId="1">
        <p:tmplLst>
          <p:tmpl>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P spid="26" grpId="0" animBg="1"/>
      <p:bldP spid="26" grpId="1" animBg="1"/>
      <p:bldP spid="27" grpId="0">
        <p:tmplLst>
          <p:tmpl>
            <p:tnLst>
              <p:par>
                <p:cTn presetID="2" presetClass="entr" presetSubtype="8"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1000" fill="hold"/>
                        <p:tgtEl>
                          <p:spTgt spid="27"/>
                        </p:tgtEl>
                        <p:attrNameLst>
                          <p:attrName>ppt_x</p:attrName>
                        </p:attrNameLst>
                      </p:cBhvr>
                      <p:tavLst>
                        <p:tav tm="0">
                          <p:val>
                            <p:strVal val="0-#ppt_w/2"/>
                          </p:val>
                        </p:tav>
                        <p:tav tm="100000">
                          <p:val>
                            <p:strVal val="#ppt_x"/>
                          </p:val>
                        </p:tav>
                      </p:tavLst>
                    </p:anim>
                    <p:anim calcmode="lin" valueType="num">
                      <p:cBhvr additive="base">
                        <p:cTn dur="1000" fill="hold"/>
                        <p:tgtEl>
                          <p:spTgt spid="27"/>
                        </p:tgtEl>
                        <p:attrNameLst>
                          <p:attrName>ppt_y</p:attrName>
                        </p:attrNameLst>
                      </p:cBhvr>
                      <p:tavLst>
                        <p:tav tm="0">
                          <p:val>
                            <p:strVal val="#ppt_y"/>
                          </p:val>
                        </p:tav>
                        <p:tav tm="100000">
                          <p:val>
                            <p:strVal val="#ppt_y"/>
                          </p:val>
                        </p:tav>
                      </p:tavLst>
                    </p:anim>
                  </p:childTnLst>
                </p:cTn>
              </p:par>
            </p:tnLst>
          </p:tmpl>
        </p:tmplLst>
      </p:bldP>
      <p:bldP spid="27" grpId="1">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1000"/>
                        <p:tgtEl>
                          <p:spTgt spid="27"/>
                        </p:tgtEl>
                      </p:cBhvr>
                    </p:animEffect>
                  </p:childTnLst>
                </p:cTn>
              </p:par>
            </p:tnLst>
          </p:tmpl>
        </p:tmplLst>
      </p:bldP>
      <p:bldP spid="28" grpId="0" animBg="1"/>
      <p:bldP spid="28" grpId="1" animBg="1"/>
      <p:bldP spid="29" grpId="0">
        <p:tmplLst>
          <p:tmpl>
            <p:tnLst>
              <p:par>
                <p:cTn presetID="2" presetClass="entr" presetSubtype="8" decel="10000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1000" fill="hold"/>
                        <p:tgtEl>
                          <p:spTgt spid="29"/>
                        </p:tgtEl>
                        <p:attrNameLst>
                          <p:attrName>ppt_x</p:attrName>
                        </p:attrNameLst>
                      </p:cBhvr>
                      <p:tavLst>
                        <p:tav tm="0">
                          <p:val>
                            <p:strVal val="0-#ppt_w/2"/>
                          </p:val>
                        </p:tav>
                        <p:tav tm="100000">
                          <p:val>
                            <p:strVal val="#ppt_x"/>
                          </p:val>
                        </p:tav>
                      </p:tavLst>
                    </p:anim>
                    <p:anim calcmode="lin" valueType="num">
                      <p:cBhvr additive="base">
                        <p:cTn dur="1000" fill="hold"/>
                        <p:tgtEl>
                          <p:spTgt spid="29"/>
                        </p:tgtEl>
                        <p:attrNameLst>
                          <p:attrName>ppt_y</p:attrName>
                        </p:attrNameLst>
                      </p:cBhvr>
                      <p:tavLst>
                        <p:tav tm="0">
                          <p:val>
                            <p:strVal val="#ppt_y"/>
                          </p:val>
                        </p:tav>
                        <p:tav tm="100000">
                          <p:val>
                            <p:strVal val="#ppt_y"/>
                          </p:val>
                        </p:tav>
                      </p:tavLst>
                    </p:anim>
                  </p:childTnLst>
                </p:cTn>
              </p:par>
            </p:tnLst>
          </p:tmpl>
        </p:tmplLst>
      </p:bldP>
      <p:bldP spid="29" grpId="1">
        <p:tmplLst>
          <p:tmpl>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1000"/>
                        <p:tgtEl>
                          <p:spTgt spid="29"/>
                        </p:tgtEl>
                      </p:cBhvr>
                    </p:animEffect>
                  </p:childTnLst>
                </p:cTn>
              </p:par>
            </p:tnLst>
          </p:tmpl>
        </p:tmplLst>
      </p:bldP>
      <p:bldP spid="31" grpId="0">
        <p:tmplLst>
          <p:tmpl>
            <p:tnLst>
              <p:par>
                <p:cTn presetID="10" presetClass="entr" presetSubtype="0" fill="hold" nodeType="after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 arrows ">
    <p:spTree>
      <p:nvGrpSpPr>
        <p:cNvPr id="1" name=""/>
        <p:cNvGrpSpPr/>
        <p:nvPr/>
      </p:nvGrpSpPr>
      <p:grpSpPr>
        <a:xfrm>
          <a:off x="0" y="0"/>
          <a:ext cx="0" cy="0"/>
          <a:chOff x="0" y="0"/>
          <a:chExt cx="0" cy="0"/>
        </a:xfrm>
      </p:grpSpPr>
      <p:sp>
        <p:nvSpPr>
          <p:cNvPr id="26" name="Freeform: Shape 25"/>
          <p:cNvSpPr/>
          <p:nvPr userDrawn="1"/>
        </p:nvSpPr>
        <p:spPr>
          <a:xfrm>
            <a:off x="5287954" y="3450053"/>
            <a:ext cx="3815617" cy="3002414"/>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7" name="Text Placeholder 5"/>
          <p:cNvSpPr>
            <a:spLocks noGrp="1"/>
          </p:cNvSpPr>
          <p:nvPr>
            <p:ph type="body" sz="quarter" idx="26" hasCustomPrompt="1"/>
          </p:nvPr>
        </p:nvSpPr>
        <p:spPr>
          <a:xfrm>
            <a:off x="5357010" y="4642341"/>
            <a:ext cx="3248651" cy="598048"/>
          </a:xfrm>
        </p:spPr>
        <p:txBody>
          <a:bodyPr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25" name="Freeform: Shape 24"/>
          <p:cNvSpPr/>
          <p:nvPr userDrawn="1"/>
        </p:nvSpPr>
        <p:spPr>
          <a:xfrm>
            <a:off x="1403350" y="3450053"/>
            <a:ext cx="3815617" cy="3002414"/>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Text Placeholder 5"/>
          <p:cNvSpPr>
            <a:spLocks noGrp="1"/>
          </p:cNvSpPr>
          <p:nvPr>
            <p:ph type="body" sz="quarter" idx="25" hasCustomPrompt="1"/>
          </p:nvPr>
        </p:nvSpPr>
        <p:spPr>
          <a:xfrm>
            <a:off x="1589506" y="4642341"/>
            <a:ext cx="3248651" cy="598048"/>
          </a:xfrm>
        </p:spPr>
        <p:txBody>
          <a:bodyPr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8" name="Freeform: Shape 27"/>
          <p:cNvSpPr/>
          <p:nvPr userDrawn="1"/>
        </p:nvSpPr>
        <p:spPr>
          <a:xfrm>
            <a:off x="9172558" y="3421263"/>
            <a:ext cx="3815617" cy="3002414"/>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 name="Text Placeholder 5"/>
          <p:cNvSpPr>
            <a:spLocks noGrp="1"/>
          </p:cNvSpPr>
          <p:nvPr>
            <p:ph type="body" sz="quarter" idx="27" hasCustomPrompt="1"/>
          </p:nvPr>
        </p:nvSpPr>
        <p:spPr>
          <a:xfrm>
            <a:off x="9324221" y="4613551"/>
            <a:ext cx="3248651" cy="598048"/>
          </a:xfrm>
        </p:spPr>
        <p:txBody>
          <a:bodyPr anchor="ctr">
            <a:normAutofit/>
          </a:bodyPr>
          <a:lstStyle>
            <a:lvl1pPr marL="0" indent="0" algn="ctr">
              <a:lnSpc>
                <a:spcPct val="100000"/>
              </a:lnSpc>
              <a:spcBef>
                <a:spcPts val="0"/>
              </a:spcBef>
              <a:buFontTx/>
              <a:buNone/>
              <a:defRPr sz="280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31" name="Text Placeholder 5"/>
          <p:cNvSpPr>
            <a:spLocks noGrp="1"/>
          </p:cNvSpPr>
          <p:nvPr>
            <p:ph type="body" sz="quarter" idx="12" hasCustomPrompt="1"/>
          </p:nvPr>
        </p:nvSpPr>
        <p:spPr>
          <a:xfrm>
            <a:off x="5300784" y="7188201"/>
            <a:ext cx="7686431" cy="1663700"/>
          </a:xfrm>
        </p:spPr>
        <p:txBody>
          <a:bodyPr anchor="ctr"/>
          <a:lstStyle>
            <a:lvl1pPr marL="0" indent="0" algn="ctr">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2" name="Title 1"/>
          <p:cNvSpPr>
            <a:spLocks noGrp="1"/>
          </p:cNvSpPr>
          <p:nvPr>
            <p:ph type="title" hasCustomPrompt="1"/>
          </p:nvPr>
        </p:nvSpPr>
        <p:spPr>
          <a:xfrm>
            <a:off x="3022600" y="1250122"/>
            <a:ext cx="12242800" cy="1042908"/>
          </a:xfrm>
        </p:spPr>
        <p:txBody>
          <a:bodyPr anchor="b"/>
          <a:lstStyle>
            <a:lvl1pPr algn="ctr">
              <a:defRPr/>
            </a:lvl1pPr>
          </a:lstStyle>
          <a:p>
            <a:r>
              <a:rPr kumimoji="1" lang="en-US" altLang="ja-JP" dirty="0"/>
              <a:t>Slide title goes here</a:t>
            </a:r>
            <a:endParaRPr kumimoji="1" lang="ja-JP" altLang="en-US" dirty="0"/>
          </a:p>
        </p:txBody>
      </p:sp>
      <p:sp>
        <p:nvSpPr>
          <p:cNvPr id="12" name="Freeform: Shape 11"/>
          <p:cNvSpPr/>
          <p:nvPr userDrawn="1"/>
        </p:nvSpPr>
        <p:spPr>
          <a:xfrm>
            <a:off x="13057163" y="3450053"/>
            <a:ext cx="3815617" cy="3002414"/>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Text Placeholder 5"/>
          <p:cNvSpPr>
            <a:spLocks noGrp="1"/>
          </p:cNvSpPr>
          <p:nvPr>
            <p:ph type="body" sz="quarter" idx="28" hasCustomPrompt="1"/>
          </p:nvPr>
        </p:nvSpPr>
        <p:spPr>
          <a:xfrm>
            <a:off x="13026687" y="4642341"/>
            <a:ext cx="3248651" cy="598048"/>
          </a:xfrm>
        </p:spPr>
        <p:txBody>
          <a:bodyPr anchor="ctr">
            <a:normAutofit/>
          </a:bodyPr>
          <a:lstStyle>
            <a:lvl1pPr marL="0" indent="0" algn="ctr">
              <a:lnSpc>
                <a:spcPct val="100000"/>
              </a:lnSpc>
              <a:spcBef>
                <a:spcPts val="0"/>
              </a:spcBef>
              <a:buFontTx/>
              <a:buNone/>
              <a:defRPr sz="2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170940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2" presetClass="entr" presetSubtype="8" decel="10000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000" fill="hold"/>
                                        <p:tgtEl>
                                          <p:spTgt spid="25"/>
                                        </p:tgtEl>
                                        <p:attrNameLst>
                                          <p:attrName>ppt_x</p:attrName>
                                        </p:attrNameLst>
                                      </p:cBhvr>
                                      <p:tavLst>
                                        <p:tav tm="0">
                                          <p:val>
                                            <p:strVal val="0-#ppt_w/2"/>
                                          </p:val>
                                        </p:tav>
                                        <p:tav tm="100000">
                                          <p:val>
                                            <p:strVal val="#ppt_x"/>
                                          </p:val>
                                        </p:tav>
                                      </p:tavLst>
                                    </p:anim>
                                    <p:anim calcmode="lin" valueType="num">
                                      <p:cBhvr additive="base">
                                        <p:cTn id="13" dur="1000" fill="hold"/>
                                        <p:tgtEl>
                                          <p:spTgt spid="25"/>
                                        </p:tgtEl>
                                        <p:attrNameLst>
                                          <p:attrName>ppt_y</p:attrName>
                                        </p:attrNameLst>
                                      </p:cBhvr>
                                      <p:tavLst>
                                        <p:tav tm="0">
                                          <p:val>
                                            <p:strVal val="#ppt_y"/>
                                          </p:val>
                                        </p:tav>
                                        <p:tav tm="100000">
                                          <p:val>
                                            <p:strVal val="#ppt_y"/>
                                          </p:val>
                                        </p:tav>
                                      </p:tavLst>
                                    </p:anim>
                                  </p:childTnLst>
                                </p:cTn>
                              </p:par>
                              <p:par>
                                <p:cTn id="14" presetID="10" presetClass="entr" presetSubtype="0" fill="hold" grpId="1"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childTnLst>
                                </p:cTn>
                              </p:par>
                              <p:par>
                                <p:cTn id="17" presetID="2" presetClass="entr" presetSubtype="8" decel="10000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par>
                                <p:cTn id="21" presetID="10" presetClass="entr"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par>
                          <p:cTn id="24" fill="hold">
                            <p:stCondLst>
                              <p:cond delay="2300"/>
                            </p:stCondLst>
                            <p:childTnLst>
                              <p:par>
                                <p:cTn id="25" presetID="2" presetClass="entr" presetSubtype="8" decel="10000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1000" fill="hold"/>
                                        <p:tgtEl>
                                          <p:spTgt spid="26"/>
                                        </p:tgtEl>
                                        <p:attrNameLst>
                                          <p:attrName>ppt_x</p:attrName>
                                        </p:attrNameLst>
                                      </p:cBhvr>
                                      <p:tavLst>
                                        <p:tav tm="0">
                                          <p:val>
                                            <p:strVal val="0-#ppt_w/2"/>
                                          </p:val>
                                        </p:tav>
                                        <p:tav tm="100000">
                                          <p:val>
                                            <p:strVal val="#ppt_x"/>
                                          </p:val>
                                        </p:tav>
                                      </p:tavLst>
                                    </p:anim>
                                    <p:anim calcmode="lin" valueType="num">
                                      <p:cBhvr additive="base">
                                        <p:cTn id="28" dur="1000" fill="hold"/>
                                        <p:tgtEl>
                                          <p:spTgt spid="26"/>
                                        </p:tgtEl>
                                        <p:attrNameLst>
                                          <p:attrName>ppt_y</p:attrName>
                                        </p:attrNameLst>
                                      </p:cBhvr>
                                      <p:tavLst>
                                        <p:tav tm="0">
                                          <p:val>
                                            <p:strVal val="#ppt_y"/>
                                          </p:val>
                                        </p:tav>
                                        <p:tav tm="100000">
                                          <p:val>
                                            <p:strVal val="#ppt_y"/>
                                          </p:val>
                                        </p:tav>
                                      </p:tavLst>
                                    </p:anim>
                                  </p:childTnLst>
                                </p:cTn>
                              </p:par>
                              <p:par>
                                <p:cTn id="29" presetID="10" presetClass="entr" presetSubtype="0" fill="hold" grpId="1"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childTnLst>
                                </p:cTn>
                              </p:par>
                              <p:par>
                                <p:cTn id="32" presetID="2" presetClass="entr" presetSubtype="8" decel="10000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1000" fill="hold"/>
                                        <p:tgtEl>
                                          <p:spTgt spid="27"/>
                                        </p:tgtEl>
                                        <p:attrNameLst>
                                          <p:attrName>ppt_x</p:attrName>
                                        </p:attrNameLst>
                                      </p:cBhvr>
                                      <p:tavLst>
                                        <p:tav tm="0">
                                          <p:val>
                                            <p:strVal val="0-#ppt_w/2"/>
                                          </p:val>
                                        </p:tav>
                                        <p:tav tm="100000">
                                          <p:val>
                                            <p:strVal val="#ppt_x"/>
                                          </p:val>
                                        </p:tav>
                                      </p:tavLst>
                                    </p:anim>
                                    <p:anim calcmode="lin" valueType="num">
                                      <p:cBhvr additive="base">
                                        <p:cTn id="35" dur="1000" fill="hold"/>
                                        <p:tgtEl>
                                          <p:spTgt spid="27"/>
                                        </p:tgtEl>
                                        <p:attrNameLst>
                                          <p:attrName>ppt_y</p:attrName>
                                        </p:attrNameLst>
                                      </p:cBhvr>
                                      <p:tavLst>
                                        <p:tav tm="0">
                                          <p:val>
                                            <p:strVal val="#ppt_y"/>
                                          </p:val>
                                        </p:tav>
                                        <p:tav tm="100000">
                                          <p:val>
                                            <p:strVal val="#ppt_y"/>
                                          </p:val>
                                        </p:tav>
                                      </p:tavLst>
                                    </p:anim>
                                  </p:childTnLst>
                                </p:cTn>
                              </p:par>
                              <p:par>
                                <p:cTn id="36" presetID="10" presetClass="entr" presetSubtype="0" fill="hold" grpId="1"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childTnLst>
                                </p:cTn>
                              </p:par>
                            </p:childTnLst>
                          </p:cTn>
                        </p:par>
                        <p:par>
                          <p:cTn id="39" fill="hold">
                            <p:stCondLst>
                              <p:cond delay="3300"/>
                            </p:stCondLst>
                            <p:childTnLst>
                              <p:par>
                                <p:cTn id="40" presetID="2" presetClass="entr" presetSubtype="8" decel="10000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1000" fill="hold"/>
                                        <p:tgtEl>
                                          <p:spTgt spid="28"/>
                                        </p:tgtEl>
                                        <p:attrNameLst>
                                          <p:attrName>ppt_x</p:attrName>
                                        </p:attrNameLst>
                                      </p:cBhvr>
                                      <p:tavLst>
                                        <p:tav tm="0">
                                          <p:val>
                                            <p:strVal val="0-#ppt_w/2"/>
                                          </p:val>
                                        </p:tav>
                                        <p:tav tm="100000">
                                          <p:val>
                                            <p:strVal val="#ppt_x"/>
                                          </p:val>
                                        </p:tav>
                                      </p:tavLst>
                                    </p:anim>
                                    <p:anim calcmode="lin" valueType="num">
                                      <p:cBhvr additive="base">
                                        <p:cTn id="43" dur="1000" fill="hold"/>
                                        <p:tgtEl>
                                          <p:spTgt spid="28"/>
                                        </p:tgtEl>
                                        <p:attrNameLst>
                                          <p:attrName>ppt_y</p:attrName>
                                        </p:attrNameLst>
                                      </p:cBhvr>
                                      <p:tavLst>
                                        <p:tav tm="0">
                                          <p:val>
                                            <p:strVal val="#ppt_y"/>
                                          </p:val>
                                        </p:tav>
                                        <p:tav tm="100000">
                                          <p:val>
                                            <p:strVal val="#ppt_y"/>
                                          </p:val>
                                        </p:tav>
                                      </p:tavLst>
                                    </p:anim>
                                  </p:childTnLst>
                                </p:cTn>
                              </p:par>
                              <p:par>
                                <p:cTn id="44" presetID="10" presetClass="entr" presetSubtype="0" fill="hold" grpId="1"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childTnLst>
                                </p:cTn>
                              </p:par>
                              <p:par>
                                <p:cTn id="47" presetID="2" presetClass="entr" presetSubtype="8" decel="10000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1000" fill="hold"/>
                                        <p:tgtEl>
                                          <p:spTgt spid="29"/>
                                        </p:tgtEl>
                                        <p:attrNameLst>
                                          <p:attrName>ppt_x</p:attrName>
                                        </p:attrNameLst>
                                      </p:cBhvr>
                                      <p:tavLst>
                                        <p:tav tm="0">
                                          <p:val>
                                            <p:strVal val="0-#ppt_w/2"/>
                                          </p:val>
                                        </p:tav>
                                        <p:tav tm="100000">
                                          <p:val>
                                            <p:strVal val="#ppt_x"/>
                                          </p:val>
                                        </p:tav>
                                      </p:tavLst>
                                    </p:anim>
                                    <p:anim calcmode="lin" valueType="num">
                                      <p:cBhvr additive="base">
                                        <p:cTn id="50" dur="1000" fill="hold"/>
                                        <p:tgtEl>
                                          <p:spTgt spid="29"/>
                                        </p:tgtEl>
                                        <p:attrNameLst>
                                          <p:attrName>ppt_y</p:attrName>
                                        </p:attrNameLst>
                                      </p:cBhvr>
                                      <p:tavLst>
                                        <p:tav tm="0">
                                          <p:val>
                                            <p:strVal val="#ppt_y"/>
                                          </p:val>
                                        </p:tav>
                                        <p:tav tm="100000">
                                          <p:val>
                                            <p:strVal val="#ppt_y"/>
                                          </p:val>
                                        </p:tav>
                                      </p:tavLst>
                                    </p:anim>
                                  </p:childTnLst>
                                </p:cTn>
                              </p:par>
                              <p:par>
                                <p:cTn id="51" presetID="10" presetClass="entr" presetSubtype="0" fill="hold" grpId="1"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childTnLst>
                                </p:cTn>
                              </p:par>
                            </p:childTnLst>
                          </p:cTn>
                        </p:par>
                        <p:par>
                          <p:cTn id="54" fill="hold">
                            <p:stCondLst>
                              <p:cond delay="4300"/>
                            </p:stCondLst>
                            <p:childTnLst>
                              <p:par>
                                <p:cTn id="55" presetID="2" presetClass="entr" presetSubtype="8" decel="100000"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1000" fill="hold"/>
                                        <p:tgtEl>
                                          <p:spTgt spid="12"/>
                                        </p:tgtEl>
                                        <p:attrNameLst>
                                          <p:attrName>ppt_x</p:attrName>
                                        </p:attrNameLst>
                                      </p:cBhvr>
                                      <p:tavLst>
                                        <p:tav tm="0">
                                          <p:val>
                                            <p:strVal val="0-#ppt_w/2"/>
                                          </p:val>
                                        </p:tav>
                                        <p:tav tm="100000">
                                          <p:val>
                                            <p:strVal val="#ppt_x"/>
                                          </p:val>
                                        </p:tav>
                                      </p:tavLst>
                                    </p:anim>
                                    <p:anim calcmode="lin" valueType="num">
                                      <p:cBhvr additive="base">
                                        <p:cTn id="58" dur="1000" fill="hold"/>
                                        <p:tgtEl>
                                          <p:spTgt spid="12"/>
                                        </p:tgtEl>
                                        <p:attrNameLst>
                                          <p:attrName>ppt_y</p:attrName>
                                        </p:attrNameLst>
                                      </p:cBhvr>
                                      <p:tavLst>
                                        <p:tav tm="0">
                                          <p:val>
                                            <p:strVal val="#ppt_y"/>
                                          </p:val>
                                        </p:tav>
                                        <p:tav tm="100000">
                                          <p:val>
                                            <p:strVal val="#ppt_y"/>
                                          </p:val>
                                        </p:tav>
                                      </p:tavLst>
                                    </p:anim>
                                  </p:childTnLst>
                                </p:cTn>
                              </p:par>
                              <p:par>
                                <p:cTn id="59" presetID="10" presetClass="entr" presetSubtype="0" fill="hold" grpId="1"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childTnLst>
                                </p:cTn>
                              </p:par>
                              <p:par>
                                <p:cTn id="62" presetID="2" presetClass="entr" presetSubtype="8" decel="100000"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additive="base">
                                        <p:cTn id="64" dur="1000" fill="hold"/>
                                        <p:tgtEl>
                                          <p:spTgt spid="13"/>
                                        </p:tgtEl>
                                        <p:attrNameLst>
                                          <p:attrName>ppt_x</p:attrName>
                                        </p:attrNameLst>
                                      </p:cBhvr>
                                      <p:tavLst>
                                        <p:tav tm="0">
                                          <p:val>
                                            <p:strVal val="0-#ppt_w/2"/>
                                          </p:val>
                                        </p:tav>
                                        <p:tav tm="100000">
                                          <p:val>
                                            <p:strVal val="#ppt_x"/>
                                          </p:val>
                                        </p:tav>
                                      </p:tavLst>
                                    </p:anim>
                                    <p:anim calcmode="lin" valueType="num">
                                      <p:cBhvr additive="base">
                                        <p:cTn id="65" dur="1000" fill="hold"/>
                                        <p:tgtEl>
                                          <p:spTgt spid="13"/>
                                        </p:tgtEl>
                                        <p:attrNameLst>
                                          <p:attrName>ppt_y</p:attrName>
                                        </p:attrNameLst>
                                      </p:cBhvr>
                                      <p:tavLst>
                                        <p:tav tm="0">
                                          <p:val>
                                            <p:strVal val="#ppt_y"/>
                                          </p:val>
                                        </p:tav>
                                        <p:tav tm="100000">
                                          <p:val>
                                            <p:strVal val="#ppt_y"/>
                                          </p:val>
                                        </p:tav>
                                      </p:tavLst>
                                    </p:anim>
                                  </p:childTnLst>
                                </p:cTn>
                              </p:par>
                              <p:par>
                                <p:cTn id="66" presetID="10" presetClass="entr" presetSubtype="0" fill="hold" grpId="1"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childTnLst>
                                </p:cTn>
                              </p:par>
                            </p:childTnLst>
                          </p:cTn>
                        </p:par>
                        <p:par>
                          <p:cTn id="69" fill="hold">
                            <p:stCondLst>
                              <p:cond delay="5300"/>
                            </p:stCondLst>
                            <p:childTnLst>
                              <p:par>
                                <p:cTn id="70" presetID="10" presetClass="entr" presetSubtype="0" fill="hold" grpId="0" nodeType="afterEffect">
                                  <p:stCondLst>
                                    <p:cond delay="25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p:tmplLst>
          <p:tmpl>
            <p:tnLst>
              <p:par>
                <p:cTn presetID="2" presetClass="entr" presetSubtype="8"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1000" fill="hold"/>
                        <p:tgtEl>
                          <p:spTgt spid="27"/>
                        </p:tgtEl>
                        <p:attrNameLst>
                          <p:attrName>ppt_x</p:attrName>
                        </p:attrNameLst>
                      </p:cBhvr>
                      <p:tavLst>
                        <p:tav tm="0">
                          <p:val>
                            <p:strVal val="0-#ppt_w/2"/>
                          </p:val>
                        </p:tav>
                        <p:tav tm="100000">
                          <p:val>
                            <p:strVal val="#ppt_x"/>
                          </p:val>
                        </p:tav>
                      </p:tavLst>
                    </p:anim>
                    <p:anim calcmode="lin" valueType="num">
                      <p:cBhvr additive="base">
                        <p:cTn dur="1000" fill="hold"/>
                        <p:tgtEl>
                          <p:spTgt spid="27"/>
                        </p:tgtEl>
                        <p:attrNameLst>
                          <p:attrName>ppt_y</p:attrName>
                        </p:attrNameLst>
                      </p:cBhvr>
                      <p:tavLst>
                        <p:tav tm="0">
                          <p:val>
                            <p:strVal val="#ppt_y"/>
                          </p:val>
                        </p:tav>
                        <p:tav tm="100000">
                          <p:val>
                            <p:strVal val="#ppt_y"/>
                          </p:val>
                        </p:tav>
                      </p:tavLst>
                    </p:anim>
                  </p:childTnLst>
                </p:cTn>
              </p:par>
            </p:tnLst>
          </p:tmpl>
        </p:tmplLst>
      </p:bldP>
      <p:bldP spid="27" grpId="1">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1000"/>
                        <p:tgtEl>
                          <p:spTgt spid="27"/>
                        </p:tgtEl>
                      </p:cBhvr>
                    </p:animEffect>
                  </p:childTnLst>
                </p:cTn>
              </p:par>
            </p:tnLst>
          </p:tmpl>
        </p:tmplLst>
      </p:bldP>
      <p:bldP spid="25" grpId="0" animBg="1"/>
      <p:bldP spid="25" grpId="1" animBg="1"/>
      <p:bldP spid="7" grpId="0">
        <p:tmplLst>
          <p:tmpl>
            <p:tnLst>
              <p:par>
                <p:cTn presetID="2" presetClass="entr" presetSubtype="8"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0-#ppt_w/2"/>
                          </p:val>
                        </p:tav>
                        <p:tav tm="100000">
                          <p:val>
                            <p:strVal val="#ppt_x"/>
                          </p:val>
                        </p:tav>
                      </p:tavLst>
                    </p:anim>
                    <p:anim calcmode="lin" valueType="num">
                      <p:cBhvr additive="base">
                        <p:cTn dur="1000" fill="hold"/>
                        <p:tgtEl>
                          <p:spTgt spid="7"/>
                        </p:tgtEl>
                        <p:attrNameLst>
                          <p:attrName>ppt_y</p:attrName>
                        </p:attrNameLst>
                      </p:cBhvr>
                      <p:tavLst>
                        <p:tav tm="0">
                          <p:val>
                            <p:strVal val="#ppt_y"/>
                          </p:val>
                        </p:tav>
                        <p:tav tm="100000">
                          <p:val>
                            <p:strVal val="#ppt_y"/>
                          </p:val>
                        </p:tav>
                      </p:tavLst>
                    </p:anim>
                  </p:childTnLst>
                </p:cTn>
              </p:par>
            </p:tnLst>
          </p:tmpl>
        </p:tmplLst>
      </p:bldP>
      <p:bldP spid="7" grpId="1">
        <p:tmplLst>
          <p:tmpl>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P spid="28" grpId="0" animBg="1"/>
      <p:bldP spid="28" grpId="1" animBg="1"/>
      <p:bldP spid="29" grpId="0">
        <p:tmplLst>
          <p:tmpl>
            <p:tnLst>
              <p:par>
                <p:cTn presetID="2" presetClass="entr" presetSubtype="8" decel="10000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1000" fill="hold"/>
                        <p:tgtEl>
                          <p:spTgt spid="29"/>
                        </p:tgtEl>
                        <p:attrNameLst>
                          <p:attrName>ppt_x</p:attrName>
                        </p:attrNameLst>
                      </p:cBhvr>
                      <p:tavLst>
                        <p:tav tm="0">
                          <p:val>
                            <p:strVal val="0-#ppt_w/2"/>
                          </p:val>
                        </p:tav>
                        <p:tav tm="100000">
                          <p:val>
                            <p:strVal val="#ppt_x"/>
                          </p:val>
                        </p:tav>
                      </p:tavLst>
                    </p:anim>
                    <p:anim calcmode="lin" valueType="num">
                      <p:cBhvr additive="base">
                        <p:cTn dur="1000" fill="hold"/>
                        <p:tgtEl>
                          <p:spTgt spid="29"/>
                        </p:tgtEl>
                        <p:attrNameLst>
                          <p:attrName>ppt_y</p:attrName>
                        </p:attrNameLst>
                      </p:cBhvr>
                      <p:tavLst>
                        <p:tav tm="0">
                          <p:val>
                            <p:strVal val="#ppt_y"/>
                          </p:val>
                        </p:tav>
                        <p:tav tm="100000">
                          <p:val>
                            <p:strVal val="#ppt_y"/>
                          </p:val>
                        </p:tav>
                      </p:tavLst>
                    </p:anim>
                  </p:childTnLst>
                </p:cTn>
              </p:par>
            </p:tnLst>
          </p:tmpl>
        </p:tmplLst>
      </p:bldP>
      <p:bldP spid="29" grpId="1">
        <p:tmplLst>
          <p:tmpl>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1000"/>
                        <p:tgtEl>
                          <p:spTgt spid="29"/>
                        </p:tgtEl>
                      </p:cBhvr>
                    </p:animEffect>
                  </p:childTnLst>
                </p:cTn>
              </p:par>
            </p:tnLst>
          </p:tmpl>
        </p:tmplLst>
      </p:bldP>
      <p:bldP spid="31" grpId="0">
        <p:tmplLst>
          <p:tmpl>
            <p:tnLst>
              <p:par>
                <p:cTn presetID="10" presetClass="entr" presetSubtype="0" fill="hold" nodeType="after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p:bldP spid="12" grpId="0" animBg="1"/>
      <p:bldP spid="12" grpId="1" animBg="1"/>
      <p:bldP spid="13" grpId="0">
        <p:tmplLst>
          <p:tmpl>
            <p:tnLst>
              <p:par>
                <p:cTn presetID="2" presetClass="entr" presetSubtype="8"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0-#ppt_w/2"/>
                          </p:val>
                        </p:tav>
                        <p:tav tm="100000">
                          <p:val>
                            <p:strVal val="#ppt_x"/>
                          </p:val>
                        </p:tav>
                      </p:tavLst>
                    </p:anim>
                    <p:anim calcmode="lin" valueType="num">
                      <p:cBhvr additive="base">
                        <p:cTn dur="1000" fill="hold"/>
                        <p:tgtEl>
                          <p:spTgt spid="13"/>
                        </p:tgtEl>
                        <p:attrNameLst>
                          <p:attrName>ppt_y</p:attrName>
                        </p:attrNameLst>
                      </p:cBhvr>
                      <p:tavLst>
                        <p:tav tm="0">
                          <p:val>
                            <p:strVal val="#ppt_y"/>
                          </p:val>
                        </p:tav>
                        <p:tav tm="100000">
                          <p:val>
                            <p:strVal val="#ppt_y"/>
                          </p:val>
                        </p:tav>
                      </p:tavLst>
                    </p:anim>
                  </p:childTnLst>
                </p:cTn>
              </p:par>
            </p:tnLst>
          </p:tmpl>
        </p:tmplLst>
      </p:bldP>
      <p:bldP spid="13" grpId="1">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Lst>
      </p:bldP>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 tabl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34" name="Rectangle 33"/>
          <p:cNvSpPr/>
          <p:nvPr userDrawn="1"/>
        </p:nvSpPr>
        <p:spPr>
          <a:xfrm>
            <a:off x="8415564" y="2873828"/>
            <a:ext cx="3615871" cy="5851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5" name="Rectangle 34"/>
          <p:cNvSpPr/>
          <p:nvPr userDrawn="1"/>
        </p:nvSpPr>
        <p:spPr>
          <a:xfrm>
            <a:off x="8415564" y="3458935"/>
            <a:ext cx="3615871" cy="11711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6" name="Rectangle 35"/>
          <p:cNvSpPr/>
          <p:nvPr userDrawn="1"/>
        </p:nvSpPr>
        <p:spPr>
          <a:xfrm>
            <a:off x="8415564" y="4630056"/>
            <a:ext cx="3615871" cy="257379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7" name="Rectangle 36"/>
          <p:cNvSpPr/>
          <p:nvPr userDrawn="1"/>
        </p:nvSpPr>
        <p:spPr>
          <a:xfrm>
            <a:off x="8415564" y="7203848"/>
            <a:ext cx="3615871" cy="314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8" name="Text Placeholder 5"/>
          <p:cNvSpPr>
            <a:spLocks noGrp="1"/>
          </p:cNvSpPr>
          <p:nvPr>
            <p:ph type="body" sz="quarter" idx="31" hasCustomPrompt="1"/>
          </p:nvPr>
        </p:nvSpPr>
        <p:spPr>
          <a:xfrm>
            <a:off x="8599174" y="2860737"/>
            <a:ext cx="3248651" cy="569418"/>
          </a:xfrm>
        </p:spPr>
        <p:txBody>
          <a:bodyPr anchor="ctr">
            <a:normAutofit/>
          </a:bodyPr>
          <a:lstStyle>
            <a:lvl1pPr marL="0" indent="0" algn="ctr">
              <a:lnSpc>
                <a:spcPct val="100000"/>
              </a:lnSpc>
              <a:spcBef>
                <a:spcPts val="0"/>
              </a:spcBef>
              <a:buFontTx/>
              <a:buNone/>
              <a:defRPr sz="20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39" name="Text Placeholder 5"/>
          <p:cNvSpPr>
            <a:spLocks noGrp="1"/>
          </p:cNvSpPr>
          <p:nvPr>
            <p:ph type="body" sz="quarter" idx="32" hasCustomPrompt="1"/>
          </p:nvPr>
        </p:nvSpPr>
        <p:spPr>
          <a:xfrm>
            <a:off x="8599174" y="3599543"/>
            <a:ext cx="3248651" cy="841828"/>
          </a:xfrm>
        </p:spPr>
        <p:txBody>
          <a:bodyPr anchor="ctr">
            <a:normAutofit/>
          </a:bodyPr>
          <a:lstStyle>
            <a:lvl1pPr marL="0" indent="0" algn="ctr">
              <a:lnSpc>
                <a:spcPct val="100000"/>
              </a:lnSpc>
              <a:spcBef>
                <a:spcPts val="0"/>
              </a:spcBef>
              <a:buFontTx/>
              <a:buNone/>
              <a:defRPr sz="36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40" name="Text Placeholder 5"/>
          <p:cNvSpPr>
            <a:spLocks noGrp="1"/>
          </p:cNvSpPr>
          <p:nvPr>
            <p:ph type="body" sz="quarter" idx="33" hasCustomPrompt="1"/>
          </p:nvPr>
        </p:nvSpPr>
        <p:spPr>
          <a:xfrm>
            <a:off x="8599174" y="4818741"/>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41" name="Text Placeholder 5"/>
          <p:cNvSpPr>
            <a:spLocks noGrp="1"/>
          </p:cNvSpPr>
          <p:nvPr>
            <p:ph type="body" sz="quarter" idx="34" hasCustomPrompt="1"/>
          </p:nvPr>
        </p:nvSpPr>
        <p:spPr>
          <a:xfrm>
            <a:off x="8599174" y="5379809"/>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42" name="Text Placeholder 5"/>
          <p:cNvSpPr>
            <a:spLocks noGrp="1"/>
          </p:cNvSpPr>
          <p:nvPr>
            <p:ph type="body" sz="quarter" idx="35" hasCustomPrompt="1"/>
          </p:nvPr>
        </p:nvSpPr>
        <p:spPr>
          <a:xfrm>
            <a:off x="8599174" y="5940877"/>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43" name="Text Placeholder 5"/>
          <p:cNvSpPr>
            <a:spLocks noGrp="1"/>
          </p:cNvSpPr>
          <p:nvPr>
            <p:ph type="body" sz="quarter" idx="36" hasCustomPrompt="1"/>
          </p:nvPr>
        </p:nvSpPr>
        <p:spPr>
          <a:xfrm>
            <a:off x="8599174" y="6501944"/>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44" name="Rectangle 43"/>
          <p:cNvSpPr/>
          <p:nvPr userDrawn="1"/>
        </p:nvSpPr>
        <p:spPr>
          <a:xfrm>
            <a:off x="12729029" y="2873828"/>
            <a:ext cx="3615871" cy="5851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5" name="Rectangle 44"/>
          <p:cNvSpPr/>
          <p:nvPr userDrawn="1"/>
        </p:nvSpPr>
        <p:spPr>
          <a:xfrm>
            <a:off x="12729029" y="3458935"/>
            <a:ext cx="3615871" cy="117112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6" name="Rectangle 45"/>
          <p:cNvSpPr/>
          <p:nvPr userDrawn="1"/>
        </p:nvSpPr>
        <p:spPr>
          <a:xfrm>
            <a:off x="12729029" y="4630056"/>
            <a:ext cx="3615871" cy="257379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7" name="Rectangle 46"/>
          <p:cNvSpPr/>
          <p:nvPr userDrawn="1"/>
        </p:nvSpPr>
        <p:spPr>
          <a:xfrm>
            <a:off x="12729029" y="7203848"/>
            <a:ext cx="3615871" cy="3145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8" name="Text Placeholder 5"/>
          <p:cNvSpPr>
            <a:spLocks noGrp="1"/>
          </p:cNvSpPr>
          <p:nvPr>
            <p:ph type="body" sz="quarter" idx="37" hasCustomPrompt="1"/>
          </p:nvPr>
        </p:nvSpPr>
        <p:spPr>
          <a:xfrm>
            <a:off x="12912639" y="2860737"/>
            <a:ext cx="3248651" cy="569418"/>
          </a:xfrm>
        </p:spPr>
        <p:txBody>
          <a:bodyPr anchor="ctr">
            <a:normAutofit/>
          </a:bodyPr>
          <a:lstStyle>
            <a:lvl1pPr marL="0" indent="0" algn="ctr">
              <a:lnSpc>
                <a:spcPct val="100000"/>
              </a:lnSpc>
              <a:spcBef>
                <a:spcPts val="0"/>
              </a:spcBef>
              <a:buFontTx/>
              <a:buNone/>
              <a:defRPr sz="20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49" name="Text Placeholder 5"/>
          <p:cNvSpPr>
            <a:spLocks noGrp="1"/>
          </p:cNvSpPr>
          <p:nvPr>
            <p:ph type="body" sz="quarter" idx="38" hasCustomPrompt="1"/>
          </p:nvPr>
        </p:nvSpPr>
        <p:spPr>
          <a:xfrm>
            <a:off x="12912639" y="3599543"/>
            <a:ext cx="3248651" cy="841828"/>
          </a:xfrm>
        </p:spPr>
        <p:txBody>
          <a:bodyPr anchor="ctr">
            <a:normAutofit/>
          </a:bodyPr>
          <a:lstStyle>
            <a:lvl1pPr marL="0" indent="0" algn="ctr">
              <a:lnSpc>
                <a:spcPct val="100000"/>
              </a:lnSpc>
              <a:spcBef>
                <a:spcPts val="0"/>
              </a:spcBef>
              <a:buFontTx/>
              <a:buNone/>
              <a:defRPr sz="36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50" name="Text Placeholder 5"/>
          <p:cNvSpPr>
            <a:spLocks noGrp="1"/>
          </p:cNvSpPr>
          <p:nvPr>
            <p:ph type="body" sz="quarter" idx="39" hasCustomPrompt="1"/>
          </p:nvPr>
        </p:nvSpPr>
        <p:spPr>
          <a:xfrm>
            <a:off x="12912639" y="4818741"/>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1" name="Text Placeholder 5"/>
          <p:cNvSpPr>
            <a:spLocks noGrp="1"/>
          </p:cNvSpPr>
          <p:nvPr>
            <p:ph type="body" sz="quarter" idx="40" hasCustomPrompt="1"/>
          </p:nvPr>
        </p:nvSpPr>
        <p:spPr>
          <a:xfrm>
            <a:off x="12912639" y="5379809"/>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2" name="Text Placeholder 5"/>
          <p:cNvSpPr>
            <a:spLocks noGrp="1"/>
          </p:cNvSpPr>
          <p:nvPr>
            <p:ph type="body" sz="quarter" idx="41" hasCustomPrompt="1"/>
          </p:nvPr>
        </p:nvSpPr>
        <p:spPr>
          <a:xfrm>
            <a:off x="12912639" y="5940877"/>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3" name="Text Placeholder 5"/>
          <p:cNvSpPr>
            <a:spLocks noGrp="1"/>
          </p:cNvSpPr>
          <p:nvPr>
            <p:ph type="body" sz="quarter" idx="42" hasCustomPrompt="1"/>
          </p:nvPr>
        </p:nvSpPr>
        <p:spPr>
          <a:xfrm>
            <a:off x="12912639" y="6501944"/>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5" name="Title 1"/>
          <p:cNvSpPr>
            <a:spLocks noGrp="1"/>
          </p:cNvSpPr>
          <p:nvPr>
            <p:ph type="title" hasCustomPrompt="1"/>
          </p:nvPr>
        </p:nvSpPr>
        <p:spPr>
          <a:xfrm>
            <a:off x="1403351" y="1398589"/>
            <a:ext cx="5111750"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56" name="Text Placeholder 5"/>
          <p:cNvSpPr>
            <a:spLocks noGrp="1"/>
          </p:cNvSpPr>
          <p:nvPr>
            <p:ph type="body" sz="quarter" idx="12" hasCustomPrompt="1"/>
          </p:nvPr>
        </p:nvSpPr>
        <p:spPr>
          <a:xfrm>
            <a:off x="1422400" y="5360988"/>
            <a:ext cx="5092700"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10338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5"/>
                                        </p:tgtEl>
                                        <p:attrNameLst>
                                          <p:attrName>style.visibility</p:attrName>
                                        </p:attrNameLst>
                                      </p:cBhvr>
                                      <p:to>
                                        <p:strVal val="visible"/>
                                      </p:to>
                                    </p:set>
                                    <p:anim calcmode="lin" valueType="num">
                                      <p:cBhvr additive="base">
                                        <p:cTn id="7" dur="1000" fill="hold"/>
                                        <p:tgtEl>
                                          <p:spTgt spid="55"/>
                                        </p:tgtEl>
                                        <p:attrNameLst>
                                          <p:attrName>ppt_x</p:attrName>
                                        </p:attrNameLst>
                                      </p:cBhvr>
                                      <p:tavLst>
                                        <p:tav tm="0">
                                          <p:val>
                                            <p:strVal val="#ppt_x"/>
                                          </p:val>
                                        </p:tav>
                                        <p:tav tm="100000">
                                          <p:val>
                                            <p:strVal val="#ppt_x"/>
                                          </p:val>
                                        </p:tav>
                                      </p:tavLst>
                                    </p:anim>
                                    <p:anim calcmode="lin" valueType="num">
                                      <p:cBhvr additive="base">
                                        <p:cTn id="8" dur="1000" fill="hold"/>
                                        <p:tgtEl>
                                          <p:spTgt spid="55"/>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38">
                                            <p:txEl>
                                              <p:pRg st="0" end="0"/>
                                            </p:txEl>
                                          </p:spTgt>
                                        </p:tgtEl>
                                        <p:attrNameLst>
                                          <p:attrName>style.visibility</p:attrName>
                                        </p:attrNameLst>
                                      </p:cBhvr>
                                      <p:to>
                                        <p:strVal val="visible"/>
                                      </p:to>
                                    </p:set>
                                    <p:animEffect transition="in" filter="fade">
                                      <p:cBhvr>
                                        <p:cTn id="19" dur="500"/>
                                        <p:tgtEl>
                                          <p:spTgt spid="38">
                                            <p:txEl>
                                              <p:pRg st="0" end="0"/>
                                            </p:txEl>
                                          </p:spTgt>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39">
                                            <p:txEl>
                                              <p:pRg st="0" end="0"/>
                                            </p:txEl>
                                          </p:spTgt>
                                        </p:tgtEl>
                                        <p:attrNameLst>
                                          <p:attrName>style.visibility</p:attrName>
                                        </p:attrNameLst>
                                      </p:cBhvr>
                                      <p:to>
                                        <p:strVal val="visible"/>
                                      </p:to>
                                    </p:set>
                                    <p:animEffect transition="in" filter="fade">
                                      <p:cBhvr>
                                        <p:cTn id="25" dur="500"/>
                                        <p:tgtEl>
                                          <p:spTgt spid="39">
                                            <p:txEl>
                                              <p:pRg st="0" end="0"/>
                                            </p:txEl>
                                          </p:spTgt>
                                        </p:tgtEl>
                                      </p:cBhvr>
                                    </p:animEffect>
                                  </p:childTnLst>
                                </p:cTn>
                              </p:par>
                              <p:par>
                                <p:cTn id="26" presetID="10" presetClass="entr" presetSubtype="0" fill="hold" grpId="0" nodeType="withEffect">
                                  <p:stCondLst>
                                    <p:cond delay="25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40">
                                            <p:txEl>
                                              <p:pRg st="0" end="0"/>
                                            </p:txEl>
                                          </p:spTgt>
                                        </p:tgtEl>
                                        <p:attrNameLst>
                                          <p:attrName>style.visibility</p:attrName>
                                        </p:attrNameLst>
                                      </p:cBhvr>
                                      <p:to>
                                        <p:strVal val="visible"/>
                                      </p:to>
                                    </p:set>
                                    <p:animEffect transition="in" filter="fade">
                                      <p:cBhvr>
                                        <p:cTn id="31" dur="500"/>
                                        <p:tgtEl>
                                          <p:spTgt spid="40">
                                            <p:txEl>
                                              <p:pRg st="0" end="0"/>
                                            </p:txEl>
                                          </p:spTgt>
                                        </p:tgtEl>
                                      </p:cBhvr>
                                    </p:animEffect>
                                  </p:childTnLst>
                                </p:cTn>
                              </p:par>
                              <p:par>
                                <p:cTn id="32" presetID="10" presetClass="entr" presetSubtype="0" fill="hold" grpId="0" nodeType="withEffect">
                                  <p:stCondLst>
                                    <p:cond delay="250"/>
                                  </p:stCondLst>
                                  <p:childTnLst>
                                    <p:set>
                                      <p:cBhvr>
                                        <p:cTn id="33" dur="1" fill="hold">
                                          <p:stCondLst>
                                            <p:cond delay="0"/>
                                          </p:stCondLst>
                                        </p:cTn>
                                        <p:tgtEl>
                                          <p:spTgt spid="41">
                                            <p:txEl>
                                              <p:pRg st="0" end="0"/>
                                            </p:txEl>
                                          </p:spTgt>
                                        </p:tgtEl>
                                        <p:attrNameLst>
                                          <p:attrName>style.visibility</p:attrName>
                                        </p:attrNameLst>
                                      </p:cBhvr>
                                      <p:to>
                                        <p:strVal val="visible"/>
                                      </p:to>
                                    </p:set>
                                    <p:animEffect transition="in" filter="fade">
                                      <p:cBhvr>
                                        <p:cTn id="34" dur="500"/>
                                        <p:tgtEl>
                                          <p:spTgt spid="41">
                                            <p:txEl>
                                              <p:pRg st="0" end="0"/>
                                            </p:txEl>
                                          </p:spTgt>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42">
                                            <p:txEl>
                                              <p:pRg st="0" end="0"/>
                                            </p:txEl>
                                          </p:spTgt>
                                        </p:tgtEl>
                                        <p:attrNameLst>
                                          <p:attrName>style.visibility</p:attrName>
                                        </p:attrNameLst>
                                      </p:cBhvr>
                                      <p:to>
                                        <p:strVal val="visible"/>
                                      </p:to>
                                    </p:set>
                                    <p:animEffect transition="in" filter="fade">
                                      <p:cBhvr>
                                        <p:cTn id="37" dur="500"/>
                                        <p:tgtEl>
                                          <p:spTgt spid="42">
                                            <p:txEl>
                                              <p:pRg st="0" end="0"/>
                                            </p:txEl>
                                          </p:spTgt>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43">
                                            <p:txEl>
                                              <p:pRg st="0" end="0"/>
                                            </p:txEl>
                                          </p:spTgt>
                                        </p:tgtEl>
                                        <p:attrNameLst>
                                          <p:attrName>style.visibility</p:attrName>
                                        </p:attrNameLst>
                                      </p:cBhvr>
                                      <p:to>
                                        <p:strVal val="visible"/>
                                      </p:to>
                                    </p:set>
                                    <p:animEffect transition="in" filter="fade">
                                      <p:cBhvr>
                                        <p:cTn id="40" dur="500"/>
                                        <p:tgtEl>
                                          <p:spTgt spid="43">
                                            <p:txEl>
                                              <p:pRg st="0" end="0"/>
                                            </p:txEl>
                                          </p:spTgt>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childTnLst>
                          </p:cTn>
                        </p:par>
                        <p:par>
                          <p:cTn id="44" fill="hold">
                            <p:stCondLst>
                              <p:cond delay="2550"/>
                            </p:stCondLst>
                            <p:childTnLst>
                              <p:par>
                                <p:cTn id="45" presetID="10" presetClass="entr" presetSubtype="0" fill="hold" grpId="0" nodeType="afterEffect">
                                  <p:stCondLst>
                                    <p:cond delay="25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48">
                                            <p:txEl>
                                              <p:pRg st="0" end="0"/>
                                            </p:txEl>
                                          </p:spTgt>
                                        </p:tgtEl>
                                        <p:attrNameLst>
                                          <p:attrName>style.visibility</p:attrName>
                                        </p:attrNameLst>
                                      </p:cBhvr>
                                      <p:to>
                                        <p:strVal val="visible"/>
                                      </p:to>
                                    </p:set>
                                    <p:animEffect transition="in" filter="fade">
                                      <p:cBhvr>
                                        <p:cTn id="50" dur="500"/>
                                        <p:tgtEl>
                                          <p:spTgt spid="48">
                                            <p:txEl>
                                              <p:pRg st="0" end="0"/>
                                            </p:txEl>
                                          </p:spTgt>
                                        </p:tgtEl>
                                      </p:cBhvr>
                                    </p:animEffect>
                                  </p:childTnLst>
                                </p:cTn>
                              </p:par>
                              <p:par>
                                <p:cTn id="51" presetID="10" presetClass="entr" presetSubtype="0" fill="hold" grpId="0" nodeType="withEffect">
                                  <p:stCondLst>
                                    <p:cond delay="25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childTnLst>
                                </p:cTn>
                              </p:par>
                              <p:par>
                                <p:cTn id="54" presetID="10" presetClass="entr" presetSubtype="0" fill="hold" grpId="0" nodeType="withEffect">
                                  <p:stCondLst>
                                    <p:cond delay="250"/>
                                  </p:stCondLst>
                                  <p:childTnLst>
                                    <p:set>
                                      <p:cBhvr>
                                        <p:cTn id="55" dur="1" fill="hold">
                                          <p:stCondLst>
                                            <p:cond delay="0"/>
                                          </p:stCondLst>
                                        </p:cTn>
                                        <p:tgtEl>
                                          <p:spTgt spid="49">
                                            <p:txEl>
                                              <p:pRg st="0" end="0"/>
                                            </p:txEl>
                                          </p:spTgt>
                                        </p:tgtEl>
                                        <p:attrNameLst>
                                          <p:attrName>style.visibility</p:attrName>
                                        </p:attrNameLst>
                                      </p:cBhvr>
                                      <p:to>
                                        <p:strVal val="visible"/>
                                      </p:to>
                                    </p:set>
                                    <p:animEffect transition="in" filter="fade">
                                      <p:cBhvr>
                                        <p:cTn id="56" dur="500"/>
                                        <p:tgtEl>
                                          <p:spTgt spid="49">
                                            <p:txEl>
                                              <p:pRg st="0" end="0"/>
                                            </p:txEl>
                                          </p:spTgt>
                                        </p:tgtEl>
                                      </p:cBhvr>
                                    </p:animEffect>
                                  </p:childTnLst>
                                </p:cTn>
                              </p:par>
                              <p:par>
                                <p:cTn id="57" presetID="10" presetClass="entr" presetSubtype="0" fill="hold" grpId="0" nodeType="withEffect">
                                  <p:stCondLst>
                                    <p:cond delay="25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500"/>
                                        <p:tgtEl>
                                          <p:spTgt spid="46"/>
                                        </p:tgtEl>
                                      </p:cBhvr>
                                    </p:animEffect>
                                  </p:childTnLst>
                                </p:cTn>
                              </p:par>
                              <p:par>
                                <p:cTn id="60" presetID="10" presetClass="entr" presetSubtype="0" fill="hold" grpId="0" nodeType="withEffect">
                                  <p:stCondLst>
                                    <p:cond delay="250"/>
                                  </p:stCondLst>
                                  <p:childTnLst>
                                    <p:set>
                                      <p:cBhvr>
                                        <p:cTn id="61" dur="1" fill="hold">
                                          <p:stCondLst>
                                            <p:cond delay="0"/>
                                          </p:stCondLst>
                                        </p:cTn>
                                        <p:tgtEl>
                                          <p:spTgt spid="50">
                                            <p:txEl>
                                              <p:pRg st="0" end="0"/>
                                            </p:txEl>
                                          </p:spTgt>
                                        </p:tgtEl>
                                        <p:attrNameLst>
                                          <p:attrName>style.visibility</p:attrName>
                                        </p:attrNameLst>
                                      </p:cBhvr>
                                      <p:to>
                                        <p:strVal val="visible"/>
                                      </p:to>
                                    </p:set>
                                    <p:animEffect transition="in" filter="fade">
                                      <p:cBhvr>
                                        <p:cTn id="62" dur="500"/>
                                        <p:tgtEl>
                                          <p:spTgt spid="50">
                                            <p:txEl>
                                              <p:pRg st="0" end="0"/>
                                            </p:txEl>
                                          </p:spTgt>
                                        </p:tgtEl>
                                      </p:cBhvr>
                                    </p:animEffect>
                                  </p:childTnLst>
                                </p:cTn>
                              </p:par>
                              <p:par>
                                <p:cTn id="63" presetID="10" presetClass="entr" presetSubtype="0" fill="hold" grpId="0" nodeType="withEffect">
                                  <p:stCondLst>
                                    <p:cond delay="250"/>
                                  </p:stCondLst>
                                  <p:childTnLst>
                                    <p:set>
                                      <p:cBhvr>
                                        <p:cTn id="64" dur="1" fill="hold">
                                          <p:stCondLst>
                                            <p:cond delay="0"/>
                                          </p:stCondLst>
                                        </p:cTn>
                                        <p:tgtEl>
                                          <p:spTgt spid="51">
                                            <p:txEl>
                                              <p:pRg st="0" end="0"/>
                                            </p:txEl>
                                          </p:spTgt>
                                        </p:tgtEl>
                                        <p:attrNameLst>
                                          <p:attrName>style.visibility</p:attrName>
                                        </p:attrNameLst>
                                      </p:cBhvr>
                                      <p:to>
                                        <p:strVal val="visible"/>
                                      </p:to>
                                    </p:set>
                                    <p:animEffect transition="in" filter="fade">
                                      <p:cBhvr>
                                        <p:cTn id="65" dur="500"/>
                                        <p:tgtEl>
                                          <p:spTgt spid="51">
                                            <p:txEl>
                                              <p:pRg st="0" end="0"/>
                                            </p:txEl>
                                          </p:spTgt>
                                        </p:tgtEl>
                                      </p:cBhvr>
                                    </p:animEffect>
                                  </p:childTnLst>
                                </p:cTn>
                              </p:par>
                              <p:par>
                                <p:cTn id="66" presetID="10" presetClass="entr" presetSubtype="0" fill="hold" grpId="0" nodeType="withEffect">
                                  <p:stCondLst>
                                    <p:cond delay="250"/>
                                  </p:stCondLst>
                                  <p:childTnLst>
                                    <p:set>
                                      <p:cBhvr>
                                        <p:cTn id="67" dur="1" fill="hold">
                                          <p:stCondLst>
                                            <p:cond delay="0"/>
                                          </p:stCondLst>
                                        </p:cTn>
                                        <p:tgtEl>
                                          <p:spTgt spid="52">
                                            <p:txEl>
                                              <p:pRg st="0" end="0"/>
                                            </p:txEl>
                                          </p:spTgt>
                                        </p:tgtEl>
                                        <p:attrNameLst>
                                          <p:attrName>style.visibility</p:attrName>
                                        </p:attrNameLst>
                                      </p:cBhvr>
                                      <p:to>
                                        <p:strVal val="visible"/>
                                      </p:to>
                                    </p:set>
                                    <p:animEffect transition="in" filter="fade">
                                      <p:cBhvr>
                                        <p:cTn id="68" dur="500"/>
                                        <p:tgtEl>
                                          <p:spTgt spid="52">
                                            <p:txEl>
                                              <p:pRg st="0" end="0"/>
                                            </p:txEl>
                                          </p:spTgt>
                                        </p:tgtEl>
                                      </p:cBhvr>
                                    </p:animEffect>
                                  </p:childTnLst>
                                </p:cTn>
                              </p:par>
                              <p:par>
                                <p:cTn id="69" presetID="10" presetClass="entr" presetSubtype="0" fill="hold" grpId="0" nodeType="withEffect">
                                  <p:stCondLst>
                                    <p:cond delay="250"/>
                                  </p:stCondLst>
                                  <p:childTnLst>
                                    <p:set>
                                      <p:cBhvr>
                                        <p:cTn id="70" dur="1" fill="hold">
                                          <p:stCondLst>
                                            <p:cond delay="0"/>
                                          </p:stCondLst>
                                        </p:cTn>
                                        <p:tgtEl>
                                          <p:spTgt spid="53">
                                            <p:txEl>
                                              <p:pRg st="0" end="0"/>
                                            </p:txEl>
                                          </p:spTgt>
                                        </p:tgtEl>
                                        <p:attrNameLst>
                                          <p:attrName>style.visibility</p:attrName>
                                        </p:attrNameLst>
                                      </p:cBhvr>
                                      <p:to>
                                        <p:strVal val="visible"/>
                                      </p:to>
                                    </p:set>
                                    <p:animEffect transition="in" filter="fade">
                                      <p:cBhvr>
                                        <p:cTn id="71" dur="500"/>
                                        <p:tgtEl>
                                          <p:spTgt spid="53">
                                            <p:txEl>
                                              <p:pRg st="0" end="0"/>
                                            </p:txEl>
                                          </p:spTgt>
                                        </p:tgtEl>
                                      </p:cBhvr>
                                    </p:animEffect>
                                  </p:childTnLst>
                                </p:cTn>
                              </p:par>
                              <p:par>
                                <p:cTn id="72" presetID="10" presetClass="entr" presetSubtype="0" fill="hold" grpId="0" nodeType="withEffect">
                                  <p:stCondLst>
                                    <p:cond delay="250"/>
                                  </p:stCondLst>
                                  <p:childTnLst>
                                    <p:set>
                                      <p:cBhvr>
                                        <p:cTn id="73" dur="1" fill="hold">
                                          <p:stCondLst>
                                            <p:cond delay="0"/>
                                          </p:stCondLst>
                                        </p:cTn>
                                        <p:tgtEl>
                                          <p:spTgt spid="47"/>
                                        </p:tgtEl>
                                        <p:attrNameLst>
                                          <p:attrName>style.visibility</p:attrName>
                                        </p:attrNameLst>
                                      </p:cBhvr>
                                      <p:to>
                                        <p:strVal val="visible"/>
                                      </p:to>
                                    </p:set>
                                    <p:animEffect transition="in" filter="fade">
                                      <p:cBhvr>
                                        <p:cTn id="7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build="p">
        <p:tmplLst>
          <p:tmpl lvl="1">
            <p:tnLst>
              <p:par>
                <p:cTn presetID="10" presetClass="entr" presetSubtype="0" fill="hold" nodeType="withEffect">
                  <p:stCondLst>
                    <p:cond delay="25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build="p">
        <p:tmplLst>
          <p:tmpl lvl="1">
            <p:tnLst>
              <p:par>
                <p:cTn presetID="10" presetClass="entr" presetSubtype="0" fill="hold" nodeType="withEffect">
                  <p:stCondLst>
                    <p:cond delay="25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build="p">
        <p:tmplLst>
          <p:tmpl lvl="1">
            <p:tnLst>
              <p:par>
                <p:cTn presetID="10" presetClass="entr" presetSubtype="0" fill="hold" nodeType="withEffect">
                  <p:stCondLst>
                    <p:cond delay="25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1" grpId="0" build="p">
        <p:tmplLst>
          <p:tmpl lvl="1">
            <p:tnLst>
              <p:par>
                <p:cTn presetID="10" presetClass="entr" presetSubtype="0" fill="hold" nodeType="withEffect">
                  <p:stCondLst>
                    <p:cond delay="25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10" presetClass="entr" presetSubtype="0" fill="hold" nodeType="with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withEffect">
                  <p:stCondLst>
                    <p:cond delay="25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animBg="1"/>
      <p:bldP spid="45" grpId="0" animBg="1"/>
      <p:bldP spid="46" grpId="0" animBg="1"/>
      <p:bldP spid="47" grpId="0" animBg="1"/>
      <p:bldP spid="48" grpId="0" build="p">
        <p:tmplLst>
          <p:tmpl lvl="1">
            <p:tnLst>
              <p:par>
                <p:cTn presetID="10" presetClass="entr" presetSubtype="0" fill="hold" nodeType="withEffect">
                  <p:stCondLst>
                    <p:cond delay="25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49" grpId="0" build="p">
        <p:tmplLst>
          <p:tmpl lvl="1">
            <p:tnLst>
              <p:par>
                <p:cTn presetID="10" presetClass="entr" presetSubtype="0" fill="hold" nodeType="withEffect">
                  <p:stCondLst>
                    <p:cond delay="25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10" presetClass="entr" presetSubtype="0" fill="hold" nodeType="withEffect">
                  <p:stCondLst>
                    <p:cond delay="25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51" grpId="0" build="p">
        <p:tmplLst>
          <p:tmpl lvl="1">
            <p:tnLst>
              <p:par>
                <p:cTn presetID="10" presetClass="entr" presetSubtype="0" fill="hold" nodeType="withEffect">
                  <p:stCondLst>
                    <p:cond delay="25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2" grpId="0" build="p">
        <p:tmplLst>
          <p:tmpl lvl="1">
            <p:tnLst>
              <p:par>
                <p:cTn presetID="10" presetClass="entr" presetSubtype="0" fill="hold" nodeType="withEffect">
                  <p:stCondLst>
                    <p:cond delay="25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build="p">
        <p:tmplLst>
          <p:tmpl lvl="1">
            <p:tnLst>
              <p:par>
                <p:cTn presetID="10" presetClass="entr" presetSubtype="0" fill="hold" nodeType="withEffect">
                  <p:stCondLst>
                    <p:cond delay="25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5" grpId="0"/>
      <p:bldP spid="56" grpId="0">
        <p:tmplLst>
          <p:tmpl>
            <p:tnLst>
              <p:par>
                <p:cTn presetID="10" presetClass="entr" presetSubtype="0"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 tabl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6" name="Rectangle 5"/>
          <p:cNvSpPr/>
          <p:nvPr userDrawn="1"/>
        </p:nvSpPr>
        <p:spPr>
          <a:xfrm>
            <a:off x="3022600" y="2021279"/>
            <a:ext cx="3615871" cy="5851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Rectangle 6"/>
          <p:cNvSpPr/>
          <p:nvPr userDrawn="1"/>
        </p:nvSpPr>
        <p:spPr>
          <a:xfrm>
            <a:off x="3022600" y="2606386"/>
            <a:ext cx="3615871" cy="117112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Rectangle 7"/>
          <p:cNvSpPr/>
          <p:nvPr userDrawn="1"/>
        </p:nvSpPr>
        <p:spPr>
          <a:xfrm>
            <a:off x="3022600" y="3777507"/>
            <a:ext cx="3615871" cy="257379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Rectangle 8"/>
          <p:cNvSpPr/>
          <p:nvPr userDrawn="1"/>
        </p:nvSpPr>
        <p:spPr>
          <a:xfrm>
            <a:off x="3022600" y="6351299"/>
            <a:ext cx="3615871" cy="3145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8" name="Text Placeholder 5"/>
          <p:cNvSpPr>
            <a:spLocks noGrp="1"/>
          </p:cNvSpPr>
          <p:nvPr>
            <p:ph type="body" sz="quarter" idx="25" hasCustomPrompt="1"/>
          </p:nvPr>
        </p:nvSpPr>
        <p:spPr>
          <a:xfrm>
            <a:off x="3206210" y="2008188"/>
            <a:ext cx="3248651" cy="569418"/>
          </a:xfrm>
        </p:spPr>
        <p:txBody>
          <a:bodyPr anchor="ctr">
            <a:normAutofit/>
          </a:bodyPr>
          <a:lstStyle>
            <a:lvl1pPr marL="0" indent="0" algn="ctr">
              <a:lnSpc>
                <a:spcPct val="100000"/>
              </a:lnSpc>
              <a:spcBef>
                <a:spcPts val="0"/>
              </a:spcBef>
              <a:buFontTx/>
              <a:buNone/>
              <a:defRPr sz="1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9" name="Text Placeholder 5"/>
          <p:cNvSpPr>
            <a:spLocks noGrp="1"/>
          </p:cNvSpPr>
          <p:nvPr>
            <p:ph type="body" sz="quarter" idx="26" hasCustomPrompt="1"/>
          </p:nvPr>
        </p:nvSpPr>
        <p:spPr>
          <a:xfrm>
            <a:off x="3206210" y="2746994"/>
            <a:ext cx="3248651" cy="841828"/>
          </a:xfrm>
        </p:spPr>
        <p:txBody>
          <a:bodyPr anchor="ctr">
            <a:normAutofit/>
          </a:bodyPr>
          <a:lstStyle>
            <a:lvl1pPr marL="0" indent="0" algn="ctr">
              <a:lnSpc>
                <a:spcPct val="100000"/>
              </a:lnSpc>
              <a:spcBef>
                <a:spcPts val="0"/>
              </a:spcBef>
              <a:buFontTx/>
              <a:buNone/>
              <a:defRPr sz="36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27" hasCustomPrompt="1"/>
          </p:nvPr>
        </p:nvSpPr>
        <p:spPr>
          <a:xfrm>
            <a:off x="3206210" y="3966192"/>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1" name="Text Placeholder 5"/>
          <p:cNvSpPr>
            <a:spLocks noGrp="1"/>
          </p:cNvSpPr>
          <p:nvPr>
            <p:ph type="body" sz="quarter" idx="28" hasCustomPrompt="1"/>
          </p:nvPr>
        </p:nvSpPr>
        <p:spPr>
          <a:xfrm>
            <a:off x="3206210" y="4527260"/>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2" name="Text Placeholder 5"/>
          <p:cNvSpPr>
            <a:spLocks noGrp="1"/>
          </p:cNvSpPr>
          <p:nvPr>
            <p:ph type="body" sz="quarter" idx="29" hasCustomPrompt="1"/>
          </p:nvPr>
        </p:nvSpPr>
        <p:spPr>
          <a:xfrm>
            <a:off x="3206210" y="5088328"/>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30" hasCustomPrompt="1"/>
          </p:nvPr>
        </p:nvSpPr>
        <p:spPr>
          <a:xfrm>
            <a:off x="3206210" y="5649395"/>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4" name="Rectangle 33"/>
          <p:cNvSpPr/>
          <p:nvPr userDrawn="1"/>
        </p:nvSpPr>
        <p:spPr>
          <a:xfrm>
            <a:off x="7336064" y="2021279"/>
            <a:ext cx="3615871" cy="5851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5" name="Rectangle 34"/>
          <p:cNvSpPr/>
          <p:nvPr userDrawn="1"/>
        </p:nvSpPr>
        <p:spPr>
          <a:xfrm>
            <a:off x="7336064" y="2606386"/>
            <a:ext cx="3615871" cy="11711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6" name="Rectangle 35"/>
          <p:cNvSpPr/>
          <p:nvPr userDrawn="1"/>
        </p:nvSpPr>
        <p:spPr>
          <a:xfrm>
            <a:off x="7336064" y="3777507"/>
            <a:ext cx="3615871" cy="257379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7" name="Rectangle 36"/>
          <p:cNvSpPr/>
          <p:nvPr userDrawn="1"/>
        </p:nvSpPr>
        <p:spPr>
          <a:xfrm>
            <a:off x="7336064" y="6351299"/>
            <a:ext cx="3615871" cy="314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8" name="Text Placeholder 5"/>
          <p:cNvSpPr>
            <a:spLocks noGrp="1"/>
          </p:cNvSpPr>
          <p:nvPr>
            <p:ph type="body" sz="quarter" idx="31" hasCustomPrompt="1"/>
          </p:nvPr>
        </p:nvSpPr>
        <p:spPr>
          <a:xfrm>
            <a:off x="7519674" y="2008188"/>
            <a:ext cx="3248651" cy="569418"/>
          </a:xfrm>
        </p:spPr>
        <p:txBody>
          <a:bodyPr anchor="ctr">
            <a:normAutofit/>
          </a:bodyPr>
          <a:lstStyle>
            <a:lvl1pPr marL="0" indent="0" algn="ctr">
              <a:lnSpc>
                <a:spcPct val="100000"/>
              </a:lnSpc>
              <a:spcBef>
                <a:spcPts val="0"/>
              </a:spcBef>
              <a:buFontTx/>
              <a:buNone/>
              <a:defRPr sz="1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39" name="Text Placeholder 5"/>
          <p:cNvSpPr>
            <a:spLocks noGrp="1"/>
          </p:cNvSpPr>
          <p:nvPr>
            <p:ph type="body" sz="quarter" idx="32" hasCustomPrompt="1"/>
          </p:nvPr>
        </p:nvSpPr>
        <p:spPr>
          <a:xfrm>
            <a:off x="7519674" y="2746994"/>
            <a:ext cx="3248651" cy="841828"/>
          </a:xfrm>
        </p:spPr>
        <p:txBody>
          <a:bodyPr anchor="ctr">
            <a:normAutofit/>
          </a:bodyPr>
          <a:lstStyle>
            <a:lvl1pPr marL="0" indent="0" algn="ctr">
              <a:lnSpc>
                <a:spcPct val="100000"/>
              </a:lnSpc>
              <a:spcBef>
                <a:spcPts val="0"/>
              </a:spcBef>
              <a:buFontTx/>
              <a:buNone/>
              <a:defRPr sz="36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40" name="Text Placeholder 5"/>
          <p:cNvSpPr>
            <a:spLocks noGrp="1"/>
          </p:cNvSpPr>
          <p:nvPr>
            <p:ph type="body" sz="quarter" idx="33" hasCustomPrompt="1"/>
          </p:nvPr>
        </p:nvSpPr>
        <p:spPr>
          <a:xfrm>
            <a:off x="7519674" y="3966192"/>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41" name="Text Placeholder 5"/>
          <p:cNvSpPr>
            <a:spLocks noGrp="1"/>
          </p:cNvSpPr>
          <p:nvPr>
            <p:ph type="body" sz="quarter" idx="34" hasCustomPrompt="1"/>
          </p:nvPr>
        </p:nvSpPr>
        <p:spPr>
          <a:xfrm>
            <a:off x="7519674" y="4527260"/>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42" name="Text Placeholder 5"/>
          <p:cNvSpPr>
            <a:spLocks noGrp="1"/>
          </p:cNvSpPr>
          <p:nvPr>
            <p:ph type="body" sz="quarter" idx="35" hasCustomPrompt="1"/>
          </p:nvPr>
        </p:nvSpPr>
        <p:spPr>
          <a:xfrm>
            <a:off x="7519674" y="5088328"/>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43" name="Text Placeholder 5"/>
          <p:cNvSpPr>
            <a:spLocks noGrp="1"/>
          </p:cNvSpPr>
          <p:nvPr>
            <p:ph type="body" sz="quarter" idx="36" hasCustomPrompt="1"/>
          </p:nvPr>
        </p:nvSpPr>
        <p:spPr>
          <a:xfrm>
            <a:off x="7519674" y="5649395"/>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44" name="Rectangle 43"/>
          <p:cNvSpPr/>
          <p:nvPr userDrawn="1"/>
        </p:nvSpPr>
        <p:spPr>
          <a:xfrm>
            <a:off x="11649529" y="2021279"/>
            <a:ext cx="3615871" cy="5851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5" name="Rectangle 44"/>
          <p:cNvSpPr/>
          <p:nvPr userDrawn="1"/>
        </p:nvSpPr>
        <p:spPr>
          <a:xfrm>
            <a:off x="11649529" y="2606386"/>
            <a:ext cx="3615871" cy="117112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6" name="Rectangle 45"/>
          <p:cNvSpPr/>
          <p:nvPr userDrawn="1"/>
        </p:nvSpPr>
        <p:spPr>
          <a:xfrm>
            <a:off x="11649529" y="3777507"/>
            <a:ext cx="3615871" cy="257379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7" name="Rectangle 46"/>
          <p:cNvSpPr/>
          <p:nvPr userDrawn="1"/>
        </p:nvSpPr>
        <p:spPr>
          <a:xfrm>
            <a:off x="11649529" y="6351299"/>
            <a:ext cx="3615871" cy="3145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8" name="Text Placeholder 5"/>
          <p:cNvSpPr>
            <a:spLocks noGrp="1"/>
          </p:cNvSpPr>
          <p:nvPr>
            <p:ph type="body" sz="quarter" idx="37" hasCustomPrompt="1"/>
          </p:nvPr>
        </p:nvSpPr>
        <p:spPr>
          <a:xfrm>
            <a:off x="11833139" y="2008188"/>
            <a:ext cx="3248651" cy="569418"/>
          </a:xfrm>
        </p:spPr>
        <p:txBody>
          <a:bodyPr anchor="ctr">
            <a:normAutofit/>
          </a:bodyPr>
          <a:lstStyle>
            <a:lvl1pPr marL="0" indent="0" algn="ctr">
              <a:lnSpc>
                <a:spcPct val="100000"/>
              </a:lnSpc>
              <a:spcBef>
                <a:spcPts val="0"/>
              </a:spcBef>
              <a:buFontTx/>
              <a:buNone/>
              <a:defRPr sz="18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49" name="Text Placeholder 5"/>
          <p:cNvSpPr>
            <a:spLocks noGrp="1"/>
          </p:cNvSpPr>
          <p:nvPr>
            <p:ph type="body" sz="quarter" idx="38" hasCustomPrompt="1"/>
          </p:nvPr>
        </p:nvSpPr>
        <p:spPr>
          <a:xfrm>
            <a:off x="11833139" y="2746994"/>
            <a:ext cx="3248651" cy="841828"/>
          </a:xfrm>
        </p:spPr>
        <p:txBody>
          <a:bodyPr anchor="ctr">
            <a:normAutofit/>
          </a:bodyPr>
          <a:lstStyle>
            <a:lvl1pPr marL="0" indent="0" algn="ctr">
              <a:lnSpc>
                <a:spcPct val="100000"/>
              </a:lnSpc>
              <a:spcBef>
                <a:spcPts val="0"/>
              </a:spcBef>
              <a:buFontTx/>
              <a:buNone/>
              <a:defRPr sz="36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50" name="Text Placeholder 5"/>
          <p:cNvSpPr>
            <a:spLocks noGrp="1"/>
          </p:cNvSpPr>
          <p:nvPr>
            <p:ph type="body" sz="quarter" idx="39" hasCustomPrompt="1"/>
          </p:nvPr>
        </p:nvSpPr>
        <p:spPr>
          <a:xfrm>
            <a:off x="11833139" y="3966192"/>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1" name="Text Placeholder 5"/>
          <p:cNvSpPr>
            <a:spLocks noGrp="1"/>
          </p:cNvSpPr>
          <p:nvPr>
            <p:ph type="body" sz="quarter" idx="40" hasCustomPrompt="1"/>
          </p:nvPr>
        </p:nvSpPr>
        <p:spPr>
          <a:xfrm>
            <a:off x="11833139" y="4527260"/>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2" name="Text Placeholder 5"/>
          <p:cNvSpPr>
            <a:spLocks noGrp="1"/>
          </p:cNvSpPr>
          <p:nvPr>
            <p:ph type="body" sz="quarter" idx="41" hasCustomPrompt="1"/>
          </p:nvPr>
        </p:nvSpPr>
        <p:spPr>
          <a:xfrm>
            <a:off x="11833139" y="5088328"/>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3" name="Text Placeholder 5"/>
          <p:cNvSpPr>
            <a:spLocks noGrp="1"/>
          </p:cNvSpPr>
          <p:nvPr>
            <p:ph type="body" sz="quarter" idx="42" hasCustomPrompt="1"/>
          </p:nvPr>
        </p:nvSpPr>
        <p:spPr>
          <a:xfrm>
            <a:off x="11833139" y="5649395"/>
            <a:ext cx="3242215"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7" name="Title 1"/>
          <p:cNvSpPr>
            <a:spLocks noGrp="1"/>
          </p:cNvSpPr>
          <p:nvPr>
            <p:ph type="title" hasCustomPrompt="1"/>
          </p:nvPr>
        </p:nvSpPr>
        <p:spPr>
          <a:xfrm>
            <a:off x="1943100" y="7000825"/>
            <a:ext cx="5184775" cy="2048004"/>
          </a:xfrm>
        </p:spPr>
        <p:txBody>
          <a:bodyPr anchor="ctr"/>
          <a:lstStyle>
            <a:lvl1pPr algn="r">
              <a:defRPr/>
            </a:lvl1pPr>
          </a:lstStyle>
          <a:p>
            <a:r>
              <a:rPr kumimoji="1" lang="en-US" altLang="ja-JP" dirty="0"/>
              <a:t>Slide title</a:t>
            </a:r>
            <a:endParaRPr kumimoji="1" lang="ja-JP" altLang="en-US" dirty="0"/>
          </a:p>
        </p:txBody>
      </p:sp>
      <p:sp>
        <p:nvSpPr>
          <p:cNvPr id="58" name="Text Placeholder 5"/>
          <p:cNvSpPr>
            <a:spLocks noGrp="1"/>
          </p:cNvSpPr>
          <p:nvPr>
            <p:ph type="body" sz="quarter" idx="12" hasCustomPrompt="1"/>
          </p:nvPr>
        </p:nvSpPr>
        <p:spPr>
          <a:xfrm>
            <a:off x="7578969" y="7188201"/>
            <a:ext cx="7686431" cy="1663700"/>
          </a:xfrm>
        </p:spPr>
        <p:txBody>
          <a:bodyPr anchor="ctr"/>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21005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xEl>
                                              <p:pRg st="0" end="0"/>
                                            </p:txEl>
                                          </p:spTgt>
                                        </p:tgtEl>
                                        <p:attrNameLst>
                                          <p:attrName>style.visibility</p:attrName>
                                        </p:attrNameLst>
                                      </p:cBhvr>
                                      <p:to>
                                        <p:strVal val="visible"/>
                                      </p:to>
                                    </p:set>
                                    <p:animEffect transition="in" filter="fade">
                                      <p:cBhvr>
                                        <p:cTn id="16" dur="500"/>
                                        <p:tgtEl>
                                          <p:spTgt spid="19">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fade">
                                      <p:cBhvr>
                                        <p:cTn id="25" dur="500"/>
                                        <p:tgtEl>
                                          <p:spTgt spid="21">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fade">
                                      <p:cBhvr>
                                        <p:cTn id="28" dur="500"/>
                                        <p:tgtEl>
                                          <p:spTgt spid="2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animEffect transition="in" filter="fade">
                                      <p:cBhvr>
                                        <p:cTn id="31" dur="500"/>
                                        <p:tgtEl>
                                          <p:spTgt spid="23">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par>
                          <p:cTn id="35" fill="hold">
                            <p:stCondLst>
                              <p:cond delay="500"/>
                            </p:stCondLst>
                            <p:childTnLst>
                              <p:par>
                                <p:cTn id="36" presetID="10" presetClass="entr" presetSubtype="0" fill="hold" grpId="0" nodeType="afterEffect">
                                  <p:stCondLst>
                                    <p:cond delay="25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par>
                                <p:cTn id="39" presetID="10" presetClass="entr" presetSubtype="0" fill="hold" grpId="0" nodeType="withEffect">
                                  <p:stCondLst>
                                    <p:cond delay="250"/>
                                  </p:stCondLst>
                                  <p:childTnLst>
                                    <p:set>
                                      <p:cBhvr>
                                        <p:cTn id="40" dur="1" fill="hold">
                                          <p:stCondLst>
                                            <p:cond delay="0"/>
                                          </p:stCondLst>
                                        </p:cTn>
                                        <p:tgtEl>
                                          <p:spTgt spid="38">
                                            <p:txEl>
                                              <p:pRg st="0" end="0"/>
                                            </p:txEl>
                                          </p:spTgt>
                                        </p:tgtEl>
                                        <p:attrNameLst>
                                          <p:attrName>style.visibility</p:attrName>
                                        </p:attrNameLst>
                                      </p:cBhvr>
                                      <p:to>
                                        <p:strVal val="visible"/>
                                      </p:to>
                                    </p:set>
                                    <p:animEffect transition="in" filter="fade">
                                      <p:cBhvr>
                                        <p:cTn id="41" dur="500"/>
                                        <p:tgtEl>
                                          <p:spTgt spid="38">
                                            <p:txEl>
                                              <p:pRg st="0" end="0"/>
                                            </p:txEl>
                                          </p:spTgt>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39">
                                            <p:txEl>
                                              <p:pRg st="0" end="0"/>
                                            </p:txEl>
                                          </p:spTgt>
                                        </p:tgtEl>
                                        <p:attrNameLst>
                                          <p:attrName>style.visibility</p:attrName>
                                        </p:attrNameLst>
                                      </p:cBhvr>
                                      <p:to>
                                        <p:strVal val="visible"/>
                                      </p:to>
                                    </p:set>
                                    <p:animEffect transition="in" filter="fade">
                                      <p:cBhvr>
                                        <p:cTn id="47" dur="500"/>
                                        <p:tgtEl>
                                          <p:spTgt spid="39">
                                            <p:txEl>
                                              <p:pRg st="0" end="0"/>
                                            </p:txEl>
                                          </p:spTgt>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par>
                                <p:cTn id="51" presetID="10" presetClass="entr" presetSubtype="0" fill="hold" grpId="0" nodeType="withEffect">
                                  <p:stCondLst>
                                    <p:cond delay="250"/>
                                  </p:stCondLst>
                                  <p:childTnLst>
                                    <p:set>
                                      <p:cBhvr>
                                        <p:cTn id="52" dur="1" fill="hold">
                                          <p:stCondLst>
                                            <p:cond delay="0"/>
                                          </p:stCondLst>
                                        </p:cTn>
                                        <p:tgtEl>
                                          <p:spTgt spid="40">
                                            <p:txEl>
                                              <p:pRg st="0" end="0"/>
                                            </p:txEl>
                                          </p:spTgt>
                                        </p:tgtEl>
                                        <p:attrNameLst>
                                          <p:attrName>style.visibility</p:attrName>
                                        </p:attrNameLst>
                                      </p:cBhvr>
                                      <p:to>
                                        <p:strVal val="visible"/>
                                      </p:to>
                                    </p:set>
                                    <p:animEffect transition="in" filter="fade">
                                      <p:cBhvr>
                                        <p:cTn id="53" dur="500"/>
                                        <p:tgtEl>
                                          <p:spTgt spid="40">
                                            <p:txEl>
                                              <p:pRg st="0" end="0"/>
                                            </p:txEl>
                                          </p:spTgt>
                                        </p:tgtEl>
                                      </p:cBhvr>
                                    </p:animEffect>
                                  </p:childTnLst>
                                </p:cTn>
                              </p:par>
                              <p:par>
                                <p:cTn id="54" presetID="10" presetClass="entr" presetSubtype="0" fill="hold" grpId="0" nodeType="withEffect">
                                  <p:stCondLst>
                                    <p:cond delay="250"/>
                                  </p:stCondLst>
                                  <p:childTnLst>
                                    <p:set>
                                      <p:cBhvr>
                                        <p:cTn id="55" dur="1" fill="hold">
                                          <p:stCondLst>
                                            <p:cond delay="0"/>
                                          </p:stCondLst>
                                        </p:cTn>
                                        <p:tgtEl>
                                          <p:spTgt spid="41">
                                            <p:txEl>
                                              <p:pRg st="0" end="0"/>
                                            </p:txEl>
                                          </p:spTgt>
                                        </p:tgtEl>
                                        <p:attrNameLst>
                                          <p:attrName>style.visibility</p:attrName>
                                        </p:attrNameLst>
                                      </p:cBhvr>
                                      <p:to>
                                        <p:strVal val="visible"/>
                                      </p:to>
                                    </p:set>
                                    <p:animEffect transition="in" filter="fade">
                                      <p:cBhvr>
                                        <p:cTn id="56" dur="500"/>
                                        <p:tgtEl>
                                          <p:spTgt spid="41">
                                            <p:txEl>
                                              <p:pRg st="0" end="0"/>
                                            </p:txEl>
                                          </p:spTgt>
                                        </p:tgtEl>
                                      </p:cBhvr>
                                    </p:animEffect>
                                  </p:childTnLst>
                                </p:cTn>
                              </p:par>
                              <p:par>
                                <p:cTn id="57" presetID="10" presetClass="entr" presetSubtype="0" fill="hold" grpId="0" nodeType="withEffect">
                                  <p:stCondLst>
                                    <p:cond delay="250"/>
                                  </p:stCondLst>
                                  <p:childTnLst>
                                    <p:set>
                                      <p:cBhvr>
                                        <p:cTn id="58" dur="1" fill="hold">
                                          <p:stCondLst>
                                            <p:cond delay="0"/>
                                          </p:stCondLst>
                                        </p:cTn>
                                        <p:tgtEl>
                                          <p:spTgt spid="42">
                                            <p:txEl>
                                              <p:pRg st="0" end="0"/>
                                            </p:txEl>
                                          </p:spTgt>
                                        </p:tgtEl>
                                        <p:attrNameLst>
                                          <p:attrName>style.visibility</p:attrName>
                                        </p:attrNameLst>
                                      </p:cBhvr>
                                      <p:to>
                                        <p:strVal val="visible"/>
                                      </p:to>
                                    </p:set>
                                    <p:animEffect transition="in" filter="fade">
                                      <p:cBhvr>
                                        <p:cTn id="59" dur="500"/>
                                        <p:tgtEl>
                                          <p:spTgt spid="42">
                                            <p:txEl>
                                              <p:pRg st="0" end="0"/>
                                            </p:txEl>
                                          </p:spTgt>
                                        </p:tgtEl>
                                      </p:cBhvr>
                                    </p:animEffect>
                                  </p:childTnLst>
                                </p:cTn>
                              </p:par>
                              <p:par>
                                <p:cTn id="60" presetID="10" presetClass="entr" presetSubtype="0" fill="hold" grpId="0" nodeType="withEffect">
                                  <p:stCondLst>
                                    <p:cond delay="250"/>
                                  </p:stCondLst>
                                  <p:childTnLst>
                                    <p:set>
                                      <p:cBhvr>
                                        <p:cTn id="61" dur="1" fill="hold">
                                          <p:stCondLst>
                                            <p:cond delay="0"/>
                                          </p:stCondLst>
                                        </p:cTn>
                                        <p:tgtEl>
                                          <p:spTgt spid="43">
                                            <p:txEl>
                                              <p:pRg st="0" end="0"/>
                                            </p:txEl>
                                          </p:spTgt>
                                        </p:tgtEl>
                                        <p:attrNameLst>
                                          <p:attrName>style.visibility</p:attrName>
                                        </p:attrNameLst>
                                      </p:cBhvr>
                                      <p:to>
                                        <p:strVal val="visible"/>
                                      </p:to>
                                    </p:set>
                                    <p:animEffect transition="in" filter="fade">
                                      <p:cBhvr>
                                        <p:cTn id="62" dur="500"/>
                                        <p:tgtEl>
                                          <p:spTgt spid="43">
                                            <p:txEl>
                                              <p:pRg st="0" end="0"/>
                                            </p:txEl>
                                          </p:spTgt>
                                        </p:tgtEl>
                                      </p:cBhvr>
                                    </p:animEffect>
                                  </p:childTnLst>
                                </p:cTn>
                              </p:par>
                              <p:par>
                                <p:cTn id="63" presetID="10" presetClass="entr" presetSubtype="0" fill="hold" grpId="0" nodeType="withEffect">
                                  <p:stCondLst>
                                    <p:cond delay="25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500"/>
                                        <p:tgtEl>
                                          <p:spTgt spid="37"/>
                                        </p:tgtEl>
                                      </p:cBhvr>
                                    </p:animEffect>
                                  </p:childTnLst>
                                </p:cTn>
                              </p:par>
                            </p:childTnLst>
                          </p:cTn>
                        </p:par>
                        <p:par>
                          <p:cTn id="66" fill="hold">
                            <p:stCondLst>
                              <p:cond delay="1250"/>
                            </p:stCondLst>
                            <p:childTnLst>
                              <p:par>
                                <p:cTn id="67" presetID="10" presetClass="entr" presetSubtype="0" fill="hold" grpId="0" nodeType="afterEffect">
                                  <p:stCondLst>
                                    <p:cond delay="250"/>
                                  </p:stCondLst>
                                  <p:childTnLst>
                                    <p:set>
                                      <p:cBhvr>
                                        <p:cTn id="68" dur="1" fill="hold">
                                          <p:stCondLst>
                                            <p:cond delay="0"/>
                                          </p:stCondLst>
                                        </p:cTn>
                                        <p:tgtEl>
                                          <p:spTgt spid="44"/>
                                        </p:tgtEl>
                                        <p:attrNameLst>
                                          <p:attrName>style.visibility</p:attrName>
                                        </p:attrNameLst>
                                      </p:cBhvr>
                                      <p:to>
                                        <p:strVal val="visible"/>
                                      </p:to>
                                    </p:set>
                                    <p:animEffect transition="in" filter="fade">
                                      <p:cBhvr>
                                        <p:cTn id="69" dur="500"/>
                                        <p:tgtEl>
                                          <p:spTgt spid="44"/>
                                        </p:tgtEl>
                                      </p:cBhvr>
                                    </p:animEffect>
                                  </p:childTnLst>
                                </p:cTn>
                              </p:par>
                              <p:par>
                                <p:cTn id="70" presetID="10" presetClass="entr" presetSubtype="0" fill="hold" grpId="0" nodeType="withEffect">
                                  <p:stCondLst>
                                    <p:cond delay="250"/>
                                  </p:stCondLst>
                                  <p:childTnLst>
                                    <p:set>
                                      <p:cBhvr>
                                        <p:cTn id="71" dur="1" fill="hold">
                                          <p:stCondLst>
                                            <p:cond delay="0"/>
                                          </p:stCondLst>
                                        </p:cTn>
                                        <p:tgtEl>
                                          <p:spTgt spid="48">
                                            <p:txEl>
                                              <p:pRg st="0" end="0"/>
                                            </p:txEl>
                                          </p:spTgt>
                                        </p:tgtEl>
                                        <p:attrNameLst>
                                          <p:attrName>style.visibility</p:attrName>
                                        </p:attrNameLst>
                                      </p:cBhvr>
                                      <p:to>
                                        <p:strVal val="visible"/>
                                      </p:to>
                                    </p:set>
                                    <p:animEffect transition="in" filter="fade">
                                      <p:cBhvr>
                                        <p:cTn id="72" dur="500"/>
                                        <p:tgtEl>
                                          <p:spTgt spid="48">
                                            <p:txEl>
                                              <p:pRg st="0" end="0"/>
                                            </p:txEl>
                                          </p:spTgt>
                                        </p:tgtEl>
                                      </p:cBhvr>
                                    </p:animEffect>
                                  </p:childTnLst>
                                </p:cTn>
                              </p:par>
                              <p:par>
                                <p:cTn id="73" presetID="10" presetClass="entr" presetSubtype="0" fill="hold" grpId="0" nodeType="withEffect">
                                  <p:stCondLst>
                                    <p:cond delay="25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grpId="0" nodeType="withEffect">
                                  <p:stCondLst>
                                    <p:cond delay="250"/>
                                  </p:stCondLst>
                                  <p:childTnLst>
                                    <p:set>
                                      <p:cBhvr>
                                        <p:cTn id="77" dur="1" fill="hold">
                                          <p:stCondLst>
                                            <p:cond delay="0"/>
                                          </p:stCondLst>
                                        </p:cTn>
                                        <p:tgtEl>
                                          <p:spTgt spid="49">
                                            <p:txEl>
                                              <p:pRg st="0" end="0"/>
                                            </p:txEl>
                                          </p:spTgt>
                                        </p:tgtEl>
                                        <p:attrNameLst>
                                          <p:attrName>style.visibility</p:attrName>
                                        </p:attrNameLst>
                                      </p:cBhvr>
                                      <p:to>
                                        <p:strVal val="visible"/>
                                      </p:to>
                                    </p:set>
                                    <p:animEffect transition="in" filter="fade">
                                      <p:cBhvr>
                                        <p:cTn id="78" dur="500"/>
                                        <p:tgtEl>
                                          <p:spTgt spid="49">
                                            <p:txEl>
                                              <p:pRg st="0" end="0"/>
                                            </p:txEl>
                                          </p:spTgt>
                                        </p:tgtEl>
                                      </p:cBhvr>
                                    </p:animEffect>
                                  </p:childTnLst>
                                </p:cTn>
                              </p:par>
                              <p:par>
                                <p:cTn id="79" presetID="10" presetClass="entr" presetSubtype="0" fill="hold" grpId="0" nodeType="withEffect">
                                  <p:stCondLst>
                                    <p:cond delay="250"/>
                                  </p:stCondLst>
                                  <p:childTnLst>
                                    <p:set>
                                      <p:cBhvr>
                                        <p:cTn id="80" dur="1" fill="hold">
                                          <p:stCondLst>
                                            <p:cond delay="0"/>
                                          </p:stCondLst>
                                        </p:cTn>
                                        <p:tgtEl>
                                          <p:spTgt spid="46"/>
                                        </p:tgtEl>
                                        <p:attrNameLst>
                                          <p:attrName>style.visibility</p:attrName>
                                        </p:attrNameLst>
                                      </p:cBhvr>
                                      <p:to>
                                        <p:strVal val="visible"/>
                                      </p:to>
                                    </p:set>
                                    <p:animEffect transition="in" filter="fade">
                                      <p:cBhvr>
                                        <p:cTn id="81" dur="500"/>
                                        <p:tgtEl>
                                          <p:spTgt spid="46"/>
                                        </p:tgtEl>
                                      </p:cBhvr>
                                    </p:animEffect>
                                  </p:childTnLst>
                                </p:cTn>
                              </p:par>
                              <p:par>
                                <p:cTn id="82" presetID="10" presetClass="entr" presetSubtype="0" fill="hold" grpId="0" nodeType="withEffect">
                                  <p:stCondLst>
                                    <p:cond delay="250"/>
                                  </p:stCondLst>
                                  <p:childTnLst>
                                    <p:set>
                                      <p:cBhvr>
                                        <p:cTn id="83" dur="1" fill="hold">
                                          <p:stCondLst>
                                            <p:cond delay="0"/>
                                          </p:stCondLst>
                                        </p:cTn>
                                        <p:tgtEl>
                                          <p:spTgt spid="50">
                                            <p:txEl>
                                              <p:pRg st="0" end="0"/>
                                            </p:txEl>
                                          </p:spTgt>
                                        </p:tgtEl>
                                        <p:attrNameLst>
                                          <p:attrName>style.visibility</p:attrName>
                                        </p:attrNameLst>
                                      </p:cBhvr>
                                      <p:to>
                                        <p:strVal val="visible"/>
                                      </p:to>
                                    </p:set>
                                    <p:animEffect transition="in" filter="fade">
                                      <p:cBhvr>
                                        <p:cTn id="84" dur="500"/>
                                        <p:tgtEl>
                                          <p:spTgt spid="50">
                                            <p:txEl>
                                              <p:pRg st="0" end="0"/>
                                            </p:txEl>
                                          </p:spTgt>
                                        </p:tgtEl>
                                      </p:cBhvr>
                                    </p:animEffect>
                                  </p:childTnLst>
                                </p:cTn>
                              </p:par>
                              <p:par>
                                <p:cTn id="85" presetID="10" presetClass="entr" presetSubtype="0" fill="hold" grpId="0" nodeType="withEffect">
                                  <p:stCondLst>
                                    <p:cond delay="250"/>
                                  </p:stCondLst>
                                  <p:childTnLst>
                                    <p:set>
                                      <p:cBhvr>
                                        <p:cTn id="86" dur="1" fill="hold">
                                          <p:stCondLst>
                                            <p:cond delay="0"/>
                                          </p:stCondLst>
                                        </p:cTn>
                                        <p:tgtEl>
                                          <p:spTgt spid="51">
                                            <p:txEl>
                                              <p:pRg st="0" end="0"/>
                                            </p:txEl>
                                          </p:spTgt>
                                        </p:tgtEl>
                                        <p:attrNameLst>
                                          <p:attrName>style.visibility</p:attrName>
                                        </p:attrNameLst>
                                      </p:cBhvr>
                                      <p:to>
                                        <p:strVal val="visible"/>
                                      </p:to>
                                    </p:set>
                                    <p:animEffect transition="in" filter="fade">
                                      <p:cBhvr>
                                        <p:cTn id="87" dur="500"/>
                                        <p:tgtEl>
                                          <p:spTgt spid="51">
                                            <p:txEl>
                                              <p:pRg st="0" end="0"/>
                                            </p:txEl>
                                          </p:spTgt>
                                        </p:tgtEl>
                                      </p:cBhvr>
                                    </p:animEffect>
                                  </p:childTnLst>
                                </p:cTn>
                              </p:par>
                              <p:par>
                                <p:cTn id="88" presetID="10" presetClass="entr" presetSubtype="0" fill="hold" grpId="0" nodeType="withEffect">
                                  <p:stCondLst>
                                    <p:cond delay="250"/>
                                  </p:stCondLst>
                                  <p:childTnLst>
                                    <p:set>
                                      <p:cBhvr>
                                        <p:cTn id="89" dur="1" fill="hold">
                                          <p:stCondLst>
                                            <p:cond delay="0"/>
                                          </p:stCondLst>
                                        </p:cTn>
                                        <p:tgtEl>
                                          <p:spTgt spid="52">
                                            <p:txEl>
                                              <p:pRg st="0" end="0"/>
                                            </p:txEl>
                                          </p:spTgt>
                                        </p:tgtEl>
                                        <p:attrNameLst>
                                          <p:attrName>style.visibility</p:attrName>
                                        </p:attrNameLst>
                                      </p:cBhvr>
                                      <p:to>
                                        <p:strVal val="visible"/>
                                      </p:to>
                                    </p:set>
                                    <p:animEffect transition="in" filter="fade">
                                      <p:cBhvr>
                                        <p:cTn id="90" dur="500"/>
                                        <p:tgtEl>
                                          <p:spTgt spid="52">
                                            <p:txEl>
                                              <p:pRg st="0" end="0"/>
                                            </p:txEl>
                                          </p:spTgt>
                                        </p:tgtEl>
                                      </p:cBhvr>
                                    </p:animEffect>
                                  </p:childTnLst>
                                </p:cTn>
                              </p:par>
                              <p:par>
                                <p:cTn id="91" presetID="10" presetClass="entr" presetSubtype="0" fill="hold" grpId="0" nodeType="withEffect">
                                  <p:stCondLst>
                                    <p:cond delay="250"/>
                                  </p:stCondLst>
                                  <p:childTnLst>
                                    <p:set>
                                      <p:cBhvr>
                                        <p:cTn id="92" dur="1" fill="hold">
                                          <p:stCondLst>
                                            <p:cond delay="0"/>
                                          </p:stCondLst>
                                        </p:cTn>
                                        <p:tgtEl>
                                          <p:spTgt spid="53">
                                            <p:txEl>
                                              <p:pRg st="0" end="0"/>
                                            </p:txEl>
                                          </p:spTgt>
                                        </p:tgtEl>
                                        <p:attrNameLst>
                                          <p:attrName>style.visibility</p:attrName>
                                        </p:attrNameLst>
                                      </p:cBhvr>
                                      <p:to>
                                        <p:strVal val="visible"/>
                                      </p:to>
                                    </p:set>
                                    <p:animEffect transition="in" filter="fade">
                                      <p:cBhvr>
                                        <p:cTn id="93" dur="500"/>
                                        <p:tgtEl>
                                          <p:spTgt spid="53">
                                            <p:txEl>
                                              <p:pRg st="0" end="0"/>
                                            </p:txEl>
                                          </p:spTgt>
                                        </p:tgtEl>
                                      </p:cBhvr>
                                    </p:animEffect>
                                  </p:childTnLst>
                                </p:cTn>
                              </p:par>
                              <p:par>
                                <p:cTn id="94" presetID="10" presetClass="entr" presetSubtype="0" fill="hold" grpId="0" nodeType="withEffect">
                                  <p:stCondLst>
                                    <p:cond delay="250"/>
                                  </p:stCondLst>
                                  <p:childTnLst>
                                    <p:set>
                                      <p:cBhvr>
                                        <p:cTn id="95" dur="1" fill="hold">
                                          <p:stCondLst>
                                            <p:cond delay="0"/>
                                          </p:stCondLst>
                                        </p:cTn>
                                        <p:tgtEl>
                                          <p:spTgt spid="47"/>
                                        </p:tgtEl>
                                        <p:attrNameLst>
                                          <p:attrName>style.visibility</p:attrName>
                                        </p:attrNameLst>
                                      </p:cBhvr>
                                      <p:to>
                                        <p:strVal val="visible"/>
                                      </p:to>
                                    </p:set>
                                    <p:animEffect transition="in" filter="fade">
                                      <p:cBhvr>
                                        <p:cTn id="96" dur="500"/>
                                        <p:tgtEl>
                                          <p:spTgt spid="47"/>
                                        </p:tgtEl>
                                      </p:cBhvr>
                                    </p:animEffect>
                                  </p:childTnLst>
                                </p:cTn>
                              </p:par>
                            </p:childTnLst>
                          </p:cTn>
                        </p:par>
                        <p:par>
                          <p:cTn id="97" fill="hold">
                            <p:stCondLst>
                              <p:cond delay="2000"/>
                            </p:stCondLst>
                            <p:childTnLst>
                              <p:par>
                                <p:cTn id="98" presetID="2" presetClass="entr" presetSubtype="4" decel="100000" fill="hold" grpId="0" nodeType="afterEffect">
                                  <p:stCondLst>
                                    <p:cond delay="250"/>
                                  </p:stCondLst>
                                  <p:iterate type="wd">
                                    <p:tmPct val="10000"/>
                                  </p:iterate>
                                  <p:childTnLst>
                                    <p:set>
                                      <p:cBhvr>
                                        <p:cTn id="99" dur="1" fill="hold">
                                          <p:stCondLst>
                                            <p:cond delay="0"/>
                                          </p:stCondLst>
                                        </p:cTn>
                                        <p:tgtEl>
                                          <p:spTgt spid="57"/>
                                        </p:tgtEl>
                                        <p:attrNameLst>
                                          <p:attrName>style.visibility</p:attrName>
                                        </p:attrNameLst>
                                      </p:cBhvr>
                                      <p:to>
                                        <p:strVal val="visible"/>
                                      </p:to>
                                    </p:set>
                                    <p:anim calcmode="lin" valueType="num">
                                      <p:cBhvr additive="base">
                                        <p:cTn id="100" dur="1000" fill="hold"/>
                                        <p:tgtEl>
                                          <p:spTgt spid="57"/>
                                        </p:tgtEl>
                                        <p:attrNameLst>
                                          <p:attrName>ppt_x</p:attrName>
                                        </p:attrNameLst>
                                      </p:cBhvr>
                                      <p:tavLst>
                                        <p:tav tm="0">
                                          <p:val>
                                            <p:strVal val="#ppt_x"/>
                                          </p:val>
                                        </p:tav>
                                        <p:tav tm="100000">
                                          <p:val>
                                            <p:strVal val="#ppt_x"/>
                                          </p:val>
                                        </p:tav>
                                      </p:tavLst>
                                    </p:anim>
                                    <p:anim calcmode="lin" valueType="num">
                                      <p:cBhvr additive="base">
                                        <p:cTn id="101" dur="1000" fill="hold"/>
                                        <p:tgtEl>
                                          <p:spTgt spid="57"/>
                                        </p:tgtEl>
                                        <p:attrNameLst>
                                          <p:attrName>ppt_y</p:attrName>
                                        </p:attrNameLst>
                                      </p:cBhvr>
                                      <p:tavLst>
                                        <p:tav tm="0">
                                          <p:val>
                                            <p:strVal val="1+#ppt_h/2"/>
                                          </p:val>
                                        </p:tav>
                                        <p:tav tm="100000">
                                          <p:val>
                                            <p:strVal val="#ppt_y"/>
                                          </p:val>
                                        </p:tav>
                                      </p:tavLst>
                                    </p:anim>
                                  </p:childTnLst>
                                </p:cTn>
                              </p:par>
                            </p:childTnLst>
                          </p:cTn>
                        </p:par>
                        <p:par>
                          <p:cTn id="102" fill="hold">
                            <p:stCondLst>
                              <p:cond delay="3350"/>
                            </p:stCondLst>
                            <p:childTnLst>
                              <p:par>
                                <p:cTn id="103" presetID="10" presetClass="entr" presetSubtype="0" fill="hold" grpId="0" nodeType="afterEffect">
                                  <p:stCondLst>
                                    <p:cond delay="250"/>
                                  </p:stCondLst>
                                  <p:childTnLst>
                                    <p:set>
                                      <p:cBhvr>
                                        <p:cTn id="104" dur="1" fill="hold">
                                          <p:stCondLst>
                                            <p:cond delay="0"/>
                                          </p:stCondLst>
                                        </p:cTn>
                                        <p:tgtEl>
                                          <p:spTgt spid="58"/>
                                        </p:tgtEl>
                                        <p:attrNameLst>
                                          <p:attrName>style.visibility</p:attrName>
                                        </p:attrNameLst>
                                      </p:cBhvr>
                                      <p:to>
                                        <p:strVal val="visible"/>
                                      </p:to>
                                    </p:set>
                                    <p:animEffect transition="in" filter="fade">
                                      <p:cBhvr>
                                        <p:cTn id="10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4" grpId="0" animBg="1"/>
      <p:bldP spid="35" grpId="0" animBg="1"/>
      <p:bldP spid="36" grpId="0" animBg="1"/>
      <p:bldP spid="37" grpId="0" animBg="1"/>
      <p:bldP spid="38" grpId="0" build="p">
        <p:tmplLst>
          <p:tmpl lvl="1">
            <p:tnLst>
              <p:par>
                <p:cTn presetID="10" presetClass="entr" presetSubtype="0" fill="hold" nodeType="withEffect">
                  <p:stCondLst>
                    <p:cond delay="25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build="p">
        <p:tmplLst>
          <p:tmpl lvl="1">
            <p:tnLst>
              <p:par>
                <p:cTn presetID="10" presetClass="entr" presetSubtype="0" fill="hold" nodeType="withEffect">
                  <p:stCondLst>
                    <p:cond delay="25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build="p">
        <p:tmplLst>
          <p:tmpl lvl="1">
            <p:tnLst>
              <p:par>
                <p:cTn presetID="10" presetClass="entr" presetSubtype="0" fill="hold" nodeType="withEffect">
                  <p:stCondLst>
                    <p:cond delay="25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1" grpId="0" build="p">
        <p:tmplLst>
          <p:tmpl lvl="1">
            <p:tnLst>
              <p:par>
                <p:cTn presetID="10" presetClass="entr" presetSubtype="0" fill="hold" nodeType="withEffect">
                  <p:stCondLst>
                    <p:cond delay="25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10" presetClass="entr" presetSubtype="0" fill="hold" nodeType="with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withEffect">
                  <p:stCondLst>
                    <p:cond delay="25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animBg="1"/>
      <p:bldP spid="45" grpId="0" animBg="1"/>
      <p:bldP spid="46" grpId="0" animBg="1"/>
      <p:bldP spid="47" grpId="0" animBg="1"/>
      <p:bldP spid="48" grpId="0" build="p">
        <p:tmplLst>
          <p:tmpl lvl="1">
            <p:tnLst>
              <p:par>
                <p:cTn presetID="10" presetClass="entr" presetSubtype="0" fill="hold" nodeType="withEffect">
                  <p:stCondLst>
                    <p:cond delay="25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49" grpId="0" build="p">
        <p:tmplLst>
          <p:tmpl lvl="1">
            <p:tnLst>
              <p:par>
                <p:cTn presetID="10" presetClass="entr" presetSubtype="0" fill="hold" nodeType="withEffect">
                  <p:stCondLst>
                    <p:cond delay="25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10" presetClass="entr" presetSubtype="0" fill="hold" nodeType="withEffect">
                  <p:stCondLst>
                    <p:cond delay="25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51" grpId="0" build="p">
        <p:tmplLst>
          <p:tmpl lvl="1">
            <p:tnLst>
              <p:par>
                <p:cTn presetID="10" presetClass="entr" presetSubtype="0" fill="hold" nodeType="withEffect">
                  <p:stCondLst>
                    <p:cond delay="25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2" grpId="0" build="p">
        <p:tmplLst>
          <p:tmpl lvl="1">
            <p:tnLst>
              <p:par>
                <p:cTn presetID="10" presetClass="entr" presetSubtype="0" fill="hold" nodeType="withEffect">
                  <p:stCondLst>
                    <p:cond delay="25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build="p">
        <p:tmplLst>
          <p:tmpl lvl="1">
            <p:tnLst>
              <p:par>
                <p:cTn presetID="10" presetClass="entr" presetSubtype="0" fill="hold" nodeType="withEffect">
                  <p:stCondLst>
                    <p:cond delay="25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7" grpId="0"/>
      <p:bldP spid="58" grpId="0">
        <p:tmplLst>
          <p:tmpl>
            <p:tnLst>
              <p:par>
                <p:cTn presetID="10" presetClass="entr" presetSubtype="0" fill="hold" nodeType="afterEffect">
                  <p:stCondLst>
                    <p:cond delay="25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me 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4209672" y="4215132"/>
            <a:ext cx="12135229" cy="936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Rectangle 5"/>
          <p:cNvSpPr/>
          <p:nvPr userDrawn="1"/>
        </p:nvSpPr>
        <p:spPr>
          <a:xfrm>
            <a:off x="4209672" y="5146691"/>
            <a:ext cx="12135229" cy="93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Rectangle 6"/>
          <p:cNvSpPr/>
          <p:nvPr userDrawn="1"/>
        </p:nvSpPr>
        <p:spPr>
          <a:xfrm>
            <a:off x="4209672" y="6078250"/>
            <a:ext cx="12135229" cy="936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Rectangle 7"/>
          <p:cNvSpPr/>
          <p:nvPr userDrawn="1"/>
        </p:nvSpPr>
        <p:spPr>
          <a:xfrm>
            <a:off x="4209672" y="7009809"/>
            <a:ext cx="12135229" cy="93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Rectangle 8"/>
          <p:cNvSpPr/>
          <p:nvPr userDrawn="1"/>
        </p:nvSpPr>
        <p:spPr>
          <a:xfrm>
            <a:off x="4209672" y="7941368"/>
            <a:ext cx="12135229" cy="936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Text Placeholder 5"/>
          <p:cNvSpPr>
            <a:spLocks noGrp="1"/>
          </p:cNvSpPr>
          <p:nvPr>
            <p:ph type="body" sz="quarter" idx="22" hasCustomPrompt="1"/>
          </p:nvPr>
        </p:nvSpPr>
        <p:spPr>
          <a:xfrm>
            <a:off x="4209672" y="3487638"/>
            <a:ext cx="1673557" cy="569418"/>
          </a:xfrm>
        </p:spPr>
        <p:txBody>
          <a:bodyPr anchor="ctr">
            <a:normAutofit/>
          </a:bodyPr>
          <a:lstStyle>
            <a:lvl1pPr marL="0" indent="0" algn="ctr">
              <a:lnSpc>
                <a:spcPct val="100000"/>
              </a:lnSpc>
              <a:spcBef>
                <a:spcPts val="0"/>
              </a:spcBef>
              <a:buFontTx/>
              <a:buNone/>
              <a:defRPr sz="1600">
                <a:solidFill>
                  <a:schemeClr val="tx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1" name="Text Placeholder 5"/>
          <p:cNvSpPr>
            <a:spLocks noGrp="1"/>
          </p:cNvSpPr>
          <p:nvPr>
            <p:ph type="body" sz="quarter" idx="23" hasCustomPrompt="1"/>
          </p:nvPr>
        </p:nvSpPr>
        <p:spPr>
          <a:xfrm>
            <a:off x="5951476" y="3487638"/>
            <a:ext cx="1673557" cy="569418"/>
          </a:xfrm>
        </p:spPr>
        <p:txBody>
          <a:bodyPr anchor="ctr">
            <a:normAutofit/>
          </a:bodyPr>
          <a:lstStyle>
            <a:lvl1pPr marL="0" indent="0" algn="ctr">
              <a:lnSpc>
                <a:spcPct val="100000"/>
              </a:lnSpc>
              <a:spcBef>
                <a:spcPts val="0"/>
              </a:spcBef>
              <a:buFontTx/>
              <a:buNone/>
              <a:defRPr sz="1600">
                <a:solidFill>
                  <a:schemeClr val="tx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2" name="Text Placeholder 5"/>
          <p:cNvSpPr>
            <a:spLocks noGrp="1"/>
          </p:cNvSpPr>
          <p:nvPr>
            <p:ph type="body" sz="quarter" idx="24" hasCustomPrompt="1"/>
          </p:nvPr>
        </p:nvSpPr>
        <p:spPr>
          <a:xfrm>
            <a:off x="7693280" y="3487638"/>
            <a:ext cx="1673557" cy="569418"/>
          </a:xfrm>
        </p:spPr>
        <p:txBody>
          <a:bodyPr anchor="ctr">
            <a:normAutofit/>
          </a:bodyPr>
          <a:lstStyle>
            <a:lvl1pPr marL="0" indent="0" algn="ctr">
              <a:lnSpc>
                <a:spcPct val="100000"/>
              </a:lnSpc>
              <a:spcBef>
                <a:spcPts val="0"/>
              </a:spcBef>
              <a:buFontTx/>
              <a:buNone/>
              <a:defRPr sz="1600">
                <a:solidFill>
                  <a:schemeClr val="tx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3" name="Text Placeholder 5"/>
          <p:cNvSpPr>
            <a:spLocks noGrp="1"/>
          </p:cNvSpPr>
          <p:nvPr>
            <p:ph type="body" sz="quarter" idx="25" hasCustomPrompt="1"/>
          </p:nvPr>
        </p:nvSpPr>
        <p:spPr>
          <a:xfrm>
            <a:off x="9435084" y="3487638"/>
            <a:ext cx="1673557" cy="569418"/>
          </a:xfrm>
        </p:spPr>
        <p:txBody>
          <a:bodyPr anchor="ctr">
            <a:normAutofit/>
          </a:bodyPr>
          <a:lstStyle>
            <a:lvl1pPr marL="0" indent="0" algn="ctr">
              <a:lnSpc>
                <a:spcPct val="100000"/>
              </a:lnSpc>
              <a:spcBef>
                <a:spcPts val="0"/>
              </a:spcBef>
              <a:buFontTx/>
              <a:buNone/>
              <a:defRPr sz="1600">
                <a:solidFill>
                  <a:schemeClr val="tx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4" name="Text Placeholder 5"/>
          <p:cNvSpPr>
            <a:spLocks noGrp="1"/>
          </p:cNvSpPr>
          <p:nvPr>
            <p:ph type="body" sz="quarter" idx="26" hasCustomPrompt="1"/>
          </p:nvPr>
        </p:nvSpPr>
        <p:spPr>
          <a:xfrm>
            <a:off x="11176888" y="3487638"/>
            <a:ext cx="1673557" cy="569418"/>
          </a:xfrm>
        </p:spPr>
        <p:txBody>
          <a:bodyPr anchor="ctr">
            <a:normAutofit/>
          </a:bodyPr>
          <a:lstStyle>
            <a:lvl1pPr marL="0" indent="0" algn="ctr">
              <a:lnSpc>
                <a:spcPct val="100000"/>
              </a:lnSpc>
              <a:spcBef>
                <a:spcPts val="0"/>
              </a:spcBef>
              <a:buFontTx/>
              <a:buNone/>
              <a:defRPr sz="1600">
                <a:solidFill>
                  <a:schemeClr val="tx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5" name="Text Placeholder 5"/>
          <p:cNvSpPr>
            <a:spLocks noGrp="1"/>
          </p:cNvSpPr>
          <p:nvPr>
            <p:ph type="body" sz="quarter" idx="27" hasCustomPrompt="1"/>
          </p:nvPr>
        </p:nvSpPr>
        <p:spPr>
          <a:xfrm>
            <a:off x="12918692" y="3487638"/>
            <a:ext cx="1673557" cy="569418"/>
          </a:xfrm>
        </p:spPr>
        <p:txBody>
          <a:bodyPr anchor="ctr">
            <a:normAutofit/>
          </a:bodyPr>
          <a:lstStyle>
            <a:lvl1pPr marL="0" indent="0" algn="ctr">
              <a:lnSpc>
                <a:spcPct val="100000"/>
              </a:lnSpc>
              <a:spcBef>
                <a:spcPts val="0"/>
              </a:spcBef>
              <a:buFontTx/>
              <a:buNone/>
              <a:defRPr sz="1600">
                <a:solidFill>
                  <a:schemeClr val="tx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6" name="Text Placeholder 5"/>
          <p:cNvSpPr>
            <a:spLocks noGrp="1"/>
          </p:cNvSpPr>
          <p:nvPr>
            <p:ph type="body" sz="quarter" idx="28" hasCustomPrompt="1"/>
          </p:nvPr>
        </p:nvSpPr>
        <p:spPr>
          <a:xfrm>
            <a:off x="14660494" y="3487638"/>
            <a:ext cx="1673557" cy="569418"/>
          </a:xfrm>
        </p:spPr>
        <p:txBody>
          <a:bodyPr anchor="ctr">
            <a:normAutofit/>
          </a:bodyPr>
          <a:lstStyle>
            <a:lvl1pPr marL="0" indent="0" algn="ctr">
              <a:lnSpc>
                <a:spcPct val="100000"/>
              </a:lnSpc>
              <a:spcBef>
                <a:spcPts val="0"/>
              </a:spcBef>
              <a:buFontTx/>
              <a:buNone/>
              <a:defRPr sz="1600">
                <a:solidFill>
                  <a:schemeClr val="tx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7" name="Text Placeholder 5"/>
          <p:cNvSpPr>
            <a:spLocks noGrp="1"/>
          </p:cNvSpPr>
          <p:nvPr>
            <p:ph type="body" sz="quarter" idx="29" hasCustomPrompt="1"/>
          </p:nvPr>
        </p:nvSpPr>
        <p:spPr>
          <a:xfrm>
            <a:off x="1403350" y="4398423"/>
            <a:ext cx="2601605" cy="569418"/>
          </a:xfrm>
        </p:spPr>
        <p:txBody>
          <a:bodyPr anchor="ctr">
            <a:normAutofit/>
          </a:bodyPr>
          <a:lstStyle>
            <a:lvl1pPr marL="0" indent="0" algn="r">
              <a:lnSpc>
                <a:spcPct val="100000"/>
              </a:lnSpc>
              <a:spcBef>
                <a:spcPts val="0"/>
              </a:spcBef>
              <a:buFontTx/>
              <a:buNone/>
              <a:defRPr sz="20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8" name="Text Placeholder 5"/>
          <p:cNvSpPr>
            <a:spLocks noGrp="1"/>
          </p:cNvSpPr>
          <p:nvPr>
            <p:ph type="body" sz="quarter" idx="30" hasCustomPrompt="1"/>
          </p:nvPr>
        </p:nvSpPr>
        <p:spPr>
          <a:xfrm>
            <a:off x="1403350" y="5329982"/>
            <a:ext cx="2601605" cy="569418"/>
          </a:xfrm>
        </p:spPr>
        <p:txBody>
          <a:bodyPr anchor="ctr">
            <a:normAutofit/>
          </a:bodyPr>
          <a:lstStyle>
            <a:lvl1pPr marL="0" indent="0" algn="r">
              <a:lnSpc>
                <a:spcPct val="100000"/>
              </a:lnSpc>
              <a:spcBef>
                <a:spcPts val="0"/>
              </a:spcBef>
              <a:buFontTx/>
              <a:buNone/>
              <a:defRPr sz="20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9" name="Text Placeholder 5"/>
          <p:cNvSpPr>
            <a:spLocks noGrp="1"/>
          </p:cNvSpPr>
          <p:nvPr>
            <p:ph type="body" sz="quarter" idx="31" hasCustomPrompt="1"/>
          </p:nvPr>
        </p:nvSpPr>
        <p:spPr>
          <a:xfrm>
            <a:off x="1403350" y="6261541"/>
            <a:ext cx="2601605" cy="569418"/>
          </a:xfrm>
        </p:spPr>
        <p:txBody>
          <a:bodyPr anchor="ctr">
            <a:normAutofit/>
          </a:bodyPr>
          <a:lstStyle>
            <a:lvl1pPr marL="0" indent="0" algn="r">
              <a:lnSpc>
                <a:spcPct val="100000"/>
              </a:lnSpc>
              <a:spcBef>
                <a:spcPts val="0"/>
              </a:spcBef>
              <a:buFontTx/>
              <a:buNone/>
              <a:defRPr sz="20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32" hasCustomPrompt="1"/>
          </p:nvPr>
        </p:nvSpPr>
        <p:spPr>
          <a:xfrm>
            <a:off x="1403350" y="7180887"/>
            <a:ext cx="2601605" cy="569418"/>
          </a:xfrm>
        </p:spPr>
        <p:txBody>
          <a:bodyPr anchor="ctr">
            <a:normAutofit/>
          </a:bodyPr>
          <a:lstStyle>
            <a:lvl1pPr marL="0" indent="0" algn="r">
              <a:lnSpc>
                <a:spcPct val="100000"/>
              </a:lnSpc>
              <a:spcBef>
                <a:spcPts val="0"/>
              </a:spcBef>
              <a:buFontTx/>
              <a:buNone/>
              <a:defRPr sz="20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1" name="Text Placeholder 5"/>
          <p:cNvSpPr>
            <a:spLocks noGrp="1"/>
          </p:cNvSpPr>
          <p:nvPr>
            <p:ph type="body" sz="quarter" idx="33" hasCustomPrompt="1"/>
          </p:nvPr>
        </p:nvSpPr>
        <p:spPr>
          <a:xfrm>
            <a:off x="1403350" y="8124659"/>
            <a:ext cx="2601605" cy="569418"/>
          </a:xfrm>
        </p:spPr>
        <p:txBody>
          <a:bodyPr anchor="ctr">
            <a:normAutofit/>
          </a:bodyPr>
          <a:lstStyle>
            <a:lvl1pPr marL="0" indent="0" algn="r">
              <a:lnSpc>
                <a:spcPct val="100000"/>
              </a:lnSpc>
              <a:spcBef>
                <a:spcPts val="0"/>
              </a:spcBef>
              <a:buFontTx/>
              <a:buNone/>
              <a:defRPr sz="2000">
                <a:solidFill>
                  <a:schemeClr val="tx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2" name="Title 1"/>
          <p:cNvSpPr>
            <a:spLocks noGrp="1"/>
          </p:cNvSpPr>
          <p:nvPr>
            <p:ph type="title" hasCustomPrompt="1"/>
          </p:nvPr>
        </p:nvSpPr>
        <p:spPr>
          <a:xfrm>
            <a:off x="3022600" y="1250122"/>
            <a:ext cx="12242800" cy="1042908"/>
          </a:xfrm>
        </p:spPr>
        <p:txBody>
          <a:bodyPr anchor="b"/>
          <a:lstStyle>
            <a:lvl1pPr algn="ctr">
              <a:defRPr/>
            </a:lvl1pPr>
          </a:lstStyle>
          <a:p>
            <a:r>
              <a:rPr kumimoji="1" lang="en-US" altLang="ja-JP" dirty="0"/>
              <a:t>Slide title goes here</a:t>
            </a:r>
            <a:endParaRPr kumimoji="1" lang="ja-JP" altLang="en-US" dirty="0"/>
          </a:p>
        </p:txBody>
      </p:sp>
      <p:sp>
        <p:nvSpPr>
          <p:cNvPr id="23" name="Text Placeholder 5"/>
          <p:cNvSpPr>
            <a:spLocks noGrp="1"/>
          </p:cNvSpPr>
          <p:nvPr>
            <p:ph type="body" sz="quarter" idx="15" hasCustomPrompt="1"/>
          </p:nvPr>
        </p:nvSpPr>
        <p:spPr>
          <a:xfrm>
            <a:off x="3022601" y="2293030"/>
            <a:ext cx="12242800" cy="440459"/>
          </a:xfrm>
        </p:spPr>
        <p:txBody>
          <a:bodyPr anchor="t"/>
          <a:lstStyle>
            <a:lvl1pPr marL="0" indent="0" algn="ctr">
              <a:lnSpc>
                <a:spcPct val="100000"/>
              </a:lnSpc>
              <a:spcBef>
                <a:spcPts val="0"/>
              </a:spcBef>
              <a:buFontTx/>
              <a:buNone/>
              <a:defRPr>
                <a:solidFill>
                  <a:schemeClr val="tx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3748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18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1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2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3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par>
                          <p:cTn id="29" fill="hold">
                            <p:stCondLst>
                              <p:cond delay="2700"/>
                            </p:stCondLst>
                            <p:childTnLst>
                              <p:par>
                                <p:cTn id="30" presetID="10" presetClass="entr" presetSubtype="0"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fade">
                                      <p:cBhvr>
                                        <p:cTn id="32" dur="500"/>
                                        <p:tgtEl>
                                          <p:spTgt spid="10">
                                            <p:txEl>
                                              <p:pRg st="0" end="0"/>
                                            </p:txEl>
                                          </p:spTgt>
                                        </p:tgtEl>
                                      </p:cBhvr>
                                    </p:animEffect>
                                  </p:childTnLst>
                                </p:cTn>
                              </p:par>
                              <p:par>
                                <p:cTn id="33" presetID="10" presetClass="entr" presetSubtype="0" fill="hold" grpId="0" nodeType="withEffect">
                                  <p:stCondLst>
                                    <p:cond delay="10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par>
                                <p:cTn id="36" presetID="10" presetClass="entr" presetSubtype="0" fill="hold" grpId="0" nodeType="withEffect">
                                  <p:stCondLst>
                                    <p:cond delay="200"/>
                                  </p:stCondLst>
                                  <p:childTnLst>
                                    <p:set>
                                      <p:cBhvr>
                                        <p:cTn id="37" dur="1" fill="hold">
                                          <p:stCondLst>
                                            <p:cond delay="0"/>
                                          </p:stCondLst>
                                        </p:cTn>
                                        <p:tgtEl>
                                          <p:spTgt spid="12">
                                            <p:txEl>
                                              <p:pRg st="0" end="0"/>
                                            </p:txEl>
                                          </p:spTgt>
                                        </p:tgtEl>
                                        <p:attrNameLst>
                                          <p:attrName>style.visibility</p:attrName>
                                        </p:attrNameLst>
                                      </p:cBhvr>
                                      <p:to>
                                        <p:strVal val="visible"/>
                                      </p:to>
                                    </p:set>
                                    <p:animEffect transition="in" filter="fade">
                                      <p:cBhvr>
                                        <p:cTn id="38" dur="500"/>
                                        <p:tgtEl>
                                          <p:spTgt spid="12">
                                            <p:txEl>
                                              <p:pRg st="0" end="0"/>
                                            </p:txEl>
                                          </p:spTgt>
                                        </p:tgtEl>
                                      </p:cBhvr>
                                    </p:animEffect>
                                  </p:childTnLst>
                                </p:cTn>
                              </p:par>
                              <p:par>
                                <p:cTn id="39" presetID="10" presetClass="entr" presetSubtype="0" fill="hold" grpId="0" nodeType="withEffect">
                                  <p:stCondLst>
                                    <p:cond delay="30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fade">
                                      <p:cBhvr>
                                        <p:cTn id="41" dur="500"/>
                                        <p:tgtEl>
                                          <p:spTgt spid="13">
                                            <p:txEl>
                                              <p:pRg st="0" end="0"/>
                                            </p:tx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fade">
                                      <p:cBhvr>
                                        <p:cTn id="44" dur="500"/>
                                        <p:tgtEl>
                                          <p:spTgt spid="14">
                                            <p:txEl>
                                              <p:pRg st="0" end="0"/>
                                            </p:txEl>
                                          </p:spTgt>
                                        </p:tgtEl>
                                      </p:cBhvr>
                                    </p:animEffect>
                                  </p:childTnLst>
                                </p:cTn>
                              </p:par>
                              <p:par>
                                <p:cTn id="45" presetID="10" presetClass="entr" presetSubtype="0" fill="hold" grpId="0" nodeType="withEffect">
                                  <p:stCondLst>
                                    <p:cond delay="500"/>
                                  </p:stCondLst>
                                  <p:childTnLst>
                                    <p:set>
                                      <p:cBhvr>
                                        <p:cTn id="46" dur="1" fill="hold">
                                          <p:stCondLst>
                                            <p:cond delay="0"/>
                                          </p:stCondLst>
                                        </p:cTn>
                                        <p:tgtEl>
                                          <p:spTgt spid="15">
                                            <p:txEl>
                                              <p:pRg st="0" end="0"/>
                                            </p:txEl>
                                          </p:spTgt>
                                        </p:tgtEl>
                                        <p:attrNameLst>
                                          <p:attrName>style.visibility</p:attrName>
                                        </p:attrNameLst>
                                      </p:cBhvr>
                                      <p:to>
                                        <p:strVal val="visible"/>
                                      </p:to>
                                    </p:set>
                                    <p:animEffect transition="in" filter="fade">
                                      <p:cBhvr>
                                        <p:cTn id="47" dur="500"/>
                                        <p:tgtEl>
                                          <p:spTgt spid="15">
                                            <p:txEl>
                                              <p:pRg st="0" end="0"/>
                                            </p:txEl>
                                          </p:spTgt>
                                        </p:tgtEl>
                                      </p:cBhvr>
                                    </p:animEffect>
                                  </p:childTnLst>
                                </p:cTn>
                              </p:par>
                              <p:par>
                                <p:cTn id="48" presetID="10" presetClass="entr" presetSubtype="0" fill="hold" grpId="0" nodeType="withEffect">
                                  <p:stCondLst>
                                    <p:cond delay="600"/>
                                  </p:stCondLst>
                                  <p:childTnLst>
                                    <p:set>
                                      <p:cBhvr>
                                        <p:cTn id="49" dur="1" fill="hold">
                                          <p:stCondLst>
                                            <p:cond delay="0"/>
                                          </p:stCondLst>
                                        </p:cTn>
                                        <p:tgtEl>
                                          <p:spTgt spid="16">
                                            <p:txEl>
                                              <p:pRg st="0" end="0"/>
                                            </p:txEl>
                                          </p:spTgt>
                                        </p:tgtEl>
                                        <p:attrNameLst>
                                          <p:attrName>style.visibility</p:attrName>
                                        </p:attrNameLst>
                                      </p:cBhvr>
                                      <p:to>
                                        <p:strVal val="visible"/>
                                      </p:to>
                                    </p:set>
                                    <p:animEffect transition="in" filter="fade">
                                      <p:cBhvr>
                                        <p:cTn id="50" dur="500"/>
                                        <p:tgtEl>
                                          <p:spTgt spid="16">
                                            <p:txEl>
                                              <p:pRg st="0" end="0"/>
                                            </p:txEl>
                                          </p:spTgt>
                                        </p:tgtEl>
                                      </p:cBhvr>
                                    </p:animEffect>
                                  </p:childTnLst>
                                </p:cTn>
                              </p:par>
                            </p:childTnLst>
                          </p:cTn>
                        </p:par>
                        <p:par>
                          <p:cTn id="51" fill="hold">
                            <p:stCondLst>
                              <p:cond delay="3800"/>
                            </p:stCondLst>
                            <p:childTnLst>
                              <p:par>
                                <p:cTn id="52" presetID="10" presetClass="entr" presetSubtype="0" fill="hold" grpId="0" nodeType="afterEffect">
                                  <p:stCondLst>
                                    <p:cond delay="0"/>
                                  </p:stCondLst>
                                  <p:childTnLst>
                                    <p:set>
                                      <p:cBhvr>
                                        <p:cTn id="53" dur="1" fill="hold">
                                          <p:stCondLst>
                                            <p:cond delay="0"/>
                                          </p:stCondLst>
                                        </p:cTn>
                                        <p:tgtEl>
                                          <p:spTgt spid="17">
                                            <p:txEl>
                                              <p:pRg st="0" end="0"/>
                                            </p:txEl>
                                          </p:spTgt>
                                        </p:tgtEl>
                                        <p:attrNameLst>
                                          <p:attrName>style.visibility</p:attrName>
                                        </p:attrNameLst>
                                      </p:cBhvr>
                                      <p:to>
                                        <p:strVal val="visible"/>
                                      </p:to>
                                    </p:set>
                                    <p:animEffect transition="in" filter="fade">
                                      <p:cBhvr>
                                        <p:cTn id="54" dur="500"/>
                                        <p:tgtEl>
                                          <p:spTgt spid="17">
                                            <p:txEl>
                                              <p:pRg st="0" end="0"/>
                                            </p:txEl>
                                          </p:spTgt>
                                        </p:tgtEl>
                                      </p:cBhvr>
                                    </p:animEffect>
                                  </p:childTnLst>
                                </p:cTn>
                              </p:par>
                            </p:childTnLst>
                          </p:cTn>
                        </p:par>
                        <p:par>
                          <p:cTn id="55" fill="hold">
                            <p:stCondLst>
                              <p:cond delay="4300"/>
                            </p:stCondLst>
                            <p:childTnLst>
                              <p:par>
                                <p:cTn id="56" presetID="10" presetClass="entr" presetSubtype="0" fill="hold" grpId="0" nodeType="afterEffect">
                                  <p:stCondLst>
                                    <p:cond delay="0"/>
                                  </p:stCondLst>
                                  <p:childTnLst>
                                    <p:set>
                                      <p:cBhvr>
                                        <p:cTn id="57" dur="1" fill="hold">
                                          <p:stCondLst>
                                            <p:cond delay="0"/>
                                          </p:stCondLst>
                                        </p:cTn>
                                        <p:tgtEl>
                                          <p:spTgt spid="18">
                                            <p:txEl>
                                              <p:pRg st="0" end="0"/>
                                            </p:txEl>
                                          </p:spTgt>
                                        </p:tgtEl>
                                        <p:attrNameLst>
                                          <p:attrName>style.visibility</p:attrName>
                                        </p:attrNameLst>
                                      </p:cBhvr>
                                      <p:to>
                                        <p:strVal val="visible"/>
                                      </p:to>
                                    </p:set>
                                    <p:animEffect transition="in" filter="fade">
                                      <p:cBhvr>
                                        <p:cTn id="58" dur="500"/>
                                        <p:tgtEl>
                                          <p:spTgt spid="18">
                                            <p:txEl>
                                              <p:pRg st="0" end="0"/>
                                            </p:txEl>
                                          </p:spTgt>
                                        </p:tgtEl>
                                      </p:cBhvr>
                                    </p:animEffect>
                                  </p:childTnLst>
                                </p:cTn>
                              </p:par>
                            </p:childTnLst>
                          </p:cTn>
                        </p:par>
                        <p:par>
                          <p:cTn id="59" fill="hold">
                            <p:stCondLst>
                              <p:cond delay="4800"/>
                            </p:stCondLst>
                            <p:childTnLst>
                              <p:par>
                                <p:cTn id="60" presetID="10" presetClass="entr" presetSubtype="0" fill="hold" grpId="0" nodeType="afterEffect">
                                  <p:stCondLst>
                                    <p:cond delay="0"/>
                                  </p:stCondLst>
                                  <p:childTnLst>
                                    <p:set>
                                      <p:cBhvr>
                                        <p:cTn id="61" dur="1" fill="hold">
                                          <p:stCondLst>
                                            <p:cond delay="0"/>
                                          </p:stCondLst>
                                        </p:cTn>
                                        <p:tgtEl>
                                          <p:spTgt spid="19">
                                            <p:txEl>
                                              <p:pRg st="0" end="0"/>
                                            </p:txEl>
                                          </p:spTgt>
                                        </p:tgtEl>
                                        <p:attrNameLst>
                                          <p:attrName>style.visibility</p:attrName>
                                        </p:attrNameLst>
                                      </p:cBhvr>
                                      <p:to>
                                        <p:strVal val="visible"/>
                                      </p:to>
                                    </p:set>
                                    <p:animEffect transition="in" filter="fade">
                                      <p:cBhvr>
                                        <p:cTn id="62" dur="500"/>
                                        <p:tgtEl>
                                          <p:spTgt spid="19">
                                            <p:txEl>
                                              <p:pRg st="0" end="0"/>
                                            </p:txEl>
                                          </p:spTgt>
                                        </p:tgtEl>
                                      </p:cBhvr>
                                    </p:animEffect>
                                  </p:childTnLst>
                                </p:cTn>
                              </p:par>
                            </p:childTnLst>
                          </p:cTn>
                        </p:par>
                        <p:par>
                          <p:cTn id="63" fill="hold">
                            <p:stCondLst>
                              <p:cond delay="5300"/>
                            </p:stCondLst>
                            <p:childTnLst>
                              <p:par>
                                <p:cTn id="64" presetID="10" presetClass="entr" presetSubtype="0" fill="hold" grpId="0" nodeType="afterEffect">
                                  <p:stCondLst>
                                    <p:cond delay="0"/>
                                  </p:stCondLst>
                                  <p:childTnLst>
                                    <p:set>
                                      <p:cBhvr>
                                        <p:cTn id="65" dur="1" fill="hold">
                                          <p:stCondLst>
                                            <p:cond delay="0"/>
                                          </p:stCondLst>
                                        </p:cTn>
                                        <p:tgtEl>
                                          <p:spTgt spid="20">
                                            <p:txEl>
                                              <p:pRg st="0" end="0"/>
                                            </p:txEl>
                                          </p:spTgt>
                                        </p:tgtEl>
                                        <p:attrNameLst>
                                          <p:attrName>style.visibility</p:attrName>
                                        </p:attrNameLst>
                                      </p:cBhvr>
                                      <p:to>
                                        <p:strVal val="visible"/>
                                      </p:to>
                                    </p:set>
                                    <p:animEffect transition="in" filter="fade">
                                      <p:cBhvr>
                                        <p:cTn id="66" dur="500"/>
                                        <p:tgtEl>
                                          <p:spTgt spid="20">
                                            <p:txEl>
                                              <p:pRg st="0" end="0"/>
                                            </p:txEl>
                                          </p:spTgt>
                                        </p:tgtEl>
                                      </p:cBhvr>
                                    </p:animEffect>
                                  </p:childTnLst>
                                </p:cTn>
                              </p:par>
                            </p:childTnLst>
                          </p:cTn>
                        </p:par>
                        <p:par>
                          <p:cTn id="67" fill="hold">
                            <p:stCondLst>
                              <p:cond delay="5800"/>
                            </p:stCondLst>
                            <p:childTnLst>
                              <p:par>
                                <p:cTn id="68" presetID="10" presetClass="entr" presetSubtype="0" fill="hold" grpId="0" nodeType="afterEffect">
                                  <p:stCondLst>
                                    <p:cond delay="0"/>
                                  </p:stCondLst>
                                  <p:childTnLst>
                                    <p:set>
                                      <p:cBhvr>
                                        <p:cTn id="69" dur="1" fill="hold">
                                          <p:stCondLst>
                                            <p:cond delay="0"/>
                                          </p:stCondLst>
                                        </p:cTn>
                                        <p:tgtEl>
                                          <p:spTgt spid="21">
                                            <p:txEl>
                                              <p:pRg st="0" end="0"/>
                                            </p:txEl>
                                          </p:spTgt>
                                        </p:tgtEl>
                                        <p:attrNameLst>
                                          <p:attrName>style.visibility</p:attrName>
                                        </p:attrNameLst>
                                      </p:cBhvr>
                                      <p:to>
                                        <p:strVal val="visible"/>
                                      </p:to>
                                    </p:set>
                                    <p:animEffect transition="in" filter="fade">
                                      <p:cBhvr>
                                        <p:cTn id="7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1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withEffect">
                  <p:stCondLst>
                    <p:cond delay="4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withEffect">
                  <p:stCondLst>
                    <p:cond delay="6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p:bldP spid="23" grpId="0">
        <p:tmplLst>
          <p:tmpl>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ide image and text 3">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0"/>
            <a:ext cx="18288000" cy="701516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8" name="Title 1"/>
          <p:cNvSpPr>
            <a:spLocks noGrp="1"/>
          </p:cNvSpPr>
          <p:nvPr>
            <p:ph type="title" hasCustomPrompt="1"/>
          </p:nvPr>
        </p:nvSpPr>
        <p:spPr>
          <a:xfrm>
            <a:off x="1403350" y="7492809"/>
            <a:ext cx="5724525" cy="1054484"/>
          </a:xfrm>
        </p:spPr>
        <p:txBody>
          <a:bodyPr anchor="ctr"/>
          <a:lstStyle>
            <a:lvl1pPr algn="r">
              <a:defRPr/>
            </a:lvl1pPr>
          </a:lstStyle>
          <a:p>
            <a:r>
              <a:rPr kumimoji="1" lang="en-US" altLang="ja-JP" dirty="0"/>
              <a:t>Slide title</a:t>
            </a:r>
            <a:endParaRPr kumimoji="1" lang="ja-JP" altLang="en-US" dirty="0"/>
          </a:p>
        </p:txBody>
      </p:sp>
      <p:sp>
        <p:nvSpPr>
          <p:cNvPr id="10" name="Text Placeholder 5"/>
          <p:cNvSpPr>
            <a:spLocks noGrp="1"/>
          </p:cNvSpPr>
          <p:nvPr>
            <p:ph type="body" sz="quarter" idx="12" hasCustomPrompt="1"/>
          </p:nvPr>
        </p:nvSpPr>
        <p:spPr>
          <a:xfrm>
            <a:off x="7578969" y="7188201"/>
            <a:ext cx="7686431" cy="1663700"/>
          </a:xfrm>
        </p:spPr>
        <p:txBody>
          <a:bodyPr anchor="ctr"/>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89801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4" decel="100000" fill="hold" grpId="0" nodeType="afterEffect">
                                  <p:stCondLst>
                                    <p:cond delay="250"/>
                                  </p:stCondLst>
                                  <p:iterate type="wd">
                                    <p:tmPct val="10000"/>
                                  </p:iterate>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850"/>
                            </p:stCondLst>
                            <p:childTnLst>
                              <p:par>
                                <p:cTn id="14" presetID="10" presetClass="entr" presetSubtype="0" fill="hold" grpId="0" nodeType="afterEffect">
                                  <p:stCondLst>
                                    <p:cond delay="2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me Table 2">
    <p:bg>
      <p:bgPr>
        <a:solidFill>
          <a:schemeClr val="tx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4209671" y="4363259"/>
            <a:ext cx="12135229" cy="56941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Text Placeholder 5"/>
          <p:cNvSpPr>
            <a:spLocks noGrp="1"/>
          </p:cNvSpPr>
          <p:nvPr>
            <p:ph type="body" sz="quarter" idx="22" hasCustomPrompt="1"/>
          </p:nvPr>
        </p:nvSpPr>
        <p:spPr>
          <a:xfrm>
            <a:off x="4209672" y="3610879"/>
            <a:ext cx="1009934"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1" name="Text Placeholder 5"/>
          <p:cNvSpPr>
            <a:spLocks noGrp="1"/>
          </p:cNvSpPr>
          <p:nvPr>
            <p:ph type="body" sz="quarter" idx="23" hasCustomPrompt="1"/>
          </p:nvPr>
        </p:nvSpPr>
        <p:spPr>
          <a:xfrm>
            <a:off x="6226128" y="3610879"/>
            <a:ext cx="1009934"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2" name="Text Placeholder 5"/>
          <p:cNvSpPr>
            <a:spLocks noGrp="1"/>
          </p:cNvSpPr>
          <p:nvPr>
            <p:ph type="body" sz="quarter" idx="24" hasCustomPrompt="1"/>
          </p:nvPr>
        </p:nvSpPr>
        <p:spPr>
          <a:xfrm>
            <a:off x="8242584" y="3610879"/>
            <a:ext cx="1009934"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3" name="Text Placeholder 5"/>
          <p:cNvSpPr>
            <a:spLocks noGrp="1"/>
          </p:cNvSpPr>
          <p:nvPr>
            <p:ph type="body" sz="quarter" idx="25" hasCustomPrompt="1"/>
          </p:nvPr>
        </p:nvSpPr>
        <p:spPr>
          <a:xfrm>
            <a:off x="10259040" y="3610879"/>
            <a:ext cx="1009934"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4" name="Text Placeholder 5"/>
          <p:cNvSpPr>
            <a:spLocks noGrp="1"/>
          </p:cNvSpPr>
          <p:nvPr>
            <p:ph type="body" sz="quarter" idx="26" hasCustomPrompt="1"/>
          </p:nvPr>
        </p:nvSpPr>
        <p:spPr>
          <a:xfrm>
            <a:off x="12275496" y="3610879"/>
            <a:ext cx="1009934"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5" name="Text Placeholder 5"/>
          <p:cNvSpPr>
            <a:spLocks noGrp="1"/>
          </p:cNvSpPr>
          <p:nvPr>
            <p:ph type="body" sz="quarter" idx="27" hasCustomPrompt="1"/>
          </p:nvPr>
        </p:nvSpPr>
        <p:spPr>
          <a:xfrm>
            <a:off x="14291952" y="3610879"/>
            <a:ext cx="1009934"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7" name="Text Placeholder 5"/>
          <p:cNvSpPr>
            <a:spLocks noGrp="1"/>
          </p:cNvSpPr>
          <p:nvPr>
            <p:ph type="body" sz="quarter" idx="29" hasCustomPrompt="1"/>
          </p:nvPr>
        </p:nvSpPr>
        <p:spPr>
          <a:xfrm>
            <a:off x="1403351" y="4363259"/>
            <a:ext cx="2601604" cy="569418"/>
          </a:xfrm>
        </p:spPr>
        <p:txBody>
          <a:bodyPr anchor="ctr">
            <a:normAutofit/>
          </a:bodyPr>
          <a:lstStyle>
            <a:lvl1pPr marL="0" indent="0" algn="r">
              <a:lnSpc>
                <a:spcPct val="100000"/>
              </a:lnSpc>
              <a:spcBef>
                <a:spcPts val="0"/>
              </a:spcBef>
              <a:buFontTx/>
              <a:buNone/>
              <a:defRPr sz="20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4" name="Text Placeholder 5"/>
          <p:cNvSpPr>
            <a:spLocks noGrp="1"/>
          </p:cNvSpPr>
          <p:nvPr>
            <p:ph type="body" sz="quarter" idx="34" hasCustomPrompt="1"/>
          </p:nvPr>
        </p:nvSpPr>
        <p:spPr>
          <a:xfrm>
            <a:off x="5217900" y="3610879"/>
            <a:ext cx="1009934"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5" name="Text Placeholder 5"/>
          <p:cNvSpPr>
            <a:spLocks noGrp="1"/>
          </p:cNvSpPr>
          <p:nvPr>
            <p:ph type="body" sz="quarter" idx="35" hasCustomPrompt="1"/>
          </p:nvPr>
        </p:nvSpPr>
        <p:spPr>
          <a:xfrm>
            <a:off x="7234356" y="3610879"/>
            <a:ext cx="1009934"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6" name="Text Placeholder 5"/>
          <p:cNvSpPr>
            <a:spLocks noGrp="1"/>
          </p:cNvSpPr>
          <p:nvPr>
            <p:ph type="body" sz="quarter" idx="36" hasCustomPrompt="1"/>
          </p:nvPr>
        </p:nvSpPr>
        <p:spPr>
          <a:xfrm>
            <a:off x="9250812" y="3610879"/>
            <a:ext cx="1009934"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7" name="Text Placeholder 5"/>
          <p:cNvSpPr>
            <a:spLocks noGrp="1"/>
          </p:cNvSpPr>
          <p:nvPr>
            <p:ph type="body" sz="quarter" idx="37" hasCustomPrompt="1"/>
          </p:nvPr>
        </p:nvSpPr>
        <p:spPr>
          <a:xfrm>
            <a:off x="11267268" y="3610879"/>
            <a:ext cx="1009934"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8" name="Text Placeholder 5"/>
          <p:cNvSpPr>
            <a:spLocks noGrp="1"/>
          </p:cNvSpPr>
          <p:nvPr>
            <p:ph type="body" sz="quarter" idx="38" hasCustomPrompt="1"/>
          </p:nvPr>
        </p:nvSpPr>
        <p:spPr>
          <a:xfrm>
            <a:off x="13283724" y="3610879"/>
            <a:ext cx="1009934"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9" name="Text Placeholder 5"/>
          <p:cNvSpPr>
            <a:spLocks noGrp="1"/>
          </p:cNvSpPr>
          <p:nvPr>
            <p:ph type="body" sz="quarter" idx="39" hasCustomPrompt="1"/>
          </p:nvPr>
        </p:nvSpPr>
        <p:spPr>
          <a:xfrm>
            <a:off x="15300183" y="3610879"/>
            <a:ext cx="1009934" cy="569418"/>
          </a:xfrm>
        </p:spPr>
        <p:txBody>
          <a:bodyPr anchor="ctr">
            <a:normAutofit/>
          </a:bodyPr>
          <a:lstStyle>
            <a:lvl1pPr marL="0" indent="0" algn="ctr">
              <a:lnSpc>
                <a:spcPct val="100000"/>
              </a:lnSpc>
              <a:spcBef>
                <a:spcPts val="0"/>
              </a:spcBef>
              <a:buFontTx/>
              <a:buNone/>
              <a:defRPr sz="1600">
                <a:solidFill>
                  <a:schemeClr val="bg2"/>
                </a:solidFill>
                <a:latin typeface="+mn-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30" name="Rectangle 29"/>
          <p:cNvSpPr/>
          <p:nvPr userDrawn="1"/>
        </p:nvSpPr>
        <p:spPr>
          <a:xfrm>
            <a:off x="4209671" y="4932677"/>
            <a:ext cx="12135229" cy="5694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 name="Text Placeholder 5"/>
          <p:cNvSpPr>
            <a:spLocks noGrp="1"/>
          </p:cNvSpPr>
          <p:nvPr>
            <p:ph type="body" sz="quarter" idx="40" hasCustomPrompt="1"/>
          </p:nvPr>
        </p:nvSpPr>
        <p:spPr>
          <a:xfrm>
            <a:off x="1403351" y="4932677"/>
            <a:ext cx="2601604" cy="569418"/>
          </a:xfrm>
        </p:spPr>
        <p:txBody>
          <a:bodyPr anchor="ctr">
            <a:normAutofit/>
          </a:bodyPr>
          <a:lstStyle>
            <a:lvl1pPr marL="0" indent="0" algn="r">
              <a:lnSpc>
                <a:spcPct val="100000"/>
              </a:lnSpc>
              <a:spcBef>
                <a:spcPts val="0"/>
              </a:spcBef>
              <a:buFontTx/>
              <a:buNone/>
              <a:defRPr sz="20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32" name="Rectangle 31"/>
          <p:cNvSpPr/>
          <p:nvPr userDrawn="1"/>
        </p:nvSpPr>
        <p:spPr>
          <a:xfrm>
            <a:off x="4209671" y="5502095"/>
            <a:ext cx="12135229" cy="56941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3" name="Text Placeholder 5"/>
          <p:cNvSpPr>
            <a:spLocks noGrp="1"/>
          </p:cNvSpPr>
          <p:nvPr>
            <p:ph type="body" sz="quarter" idx="41" hasCustomPrompt="1"/>
          </p:nvPr>
        </p:nvSpPr>
        <p:spPr>
          <a:xfrm>
            <a:off x="1403351" y="5502095"/>
            <a:ext cx="2601604" cy="569418"/>
          </a:xfrm>
        </p:spPr>
        <p:txBody>
          <a:bodyPr anchor="ctr">
            <a:normAutofit/>
          </a:bodyPr>
          <a:lstStyle>
            <a:lvl1pPr marL="0" indent="0" algn="r">
              <a:lnSpc>
                <a:spcPct val="100000"/>
              </a:lnSpc>
              <a:spcBef>
                <a:spcPts val="0"/>
              </a:spcBef>
              <a:buFontTx/>
              <a:buNone/>
              <a:defRPr sz="20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34" name="Rectangle 33"/>
          <p:cNvSpPr/>
          <p:nvPr userDrawn="1"/>
        </p:nvSpPr>
        <p:spPr>
          <a:xfrm>
            <a:off x="4209671" y="6071513"/>
            <a:ext cx="12135229" cy="5694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5" name="Text Placeholder 5"/>
          <p:cNvSpPr>
            <a:spLocks noGrp="1"/>
          </p:cNvSpPr>
          <p:nvPr>
            <p:ph type="body" sz="quarter" idx="42" hasCustomPrompt="1"/>
          </p:nvPr>
        </p:nvSpPr>
        <p:spPr>
          <a:xfrm>
            <a:off x="1403351" y="6071513"/>
            <a:ext cx="2601604" cy="569418"/>
          </a:xfrm>
        </p:spPr>
        <p:txBody>
          <a:bodyPr anchor="ctr">
            <a:normAutofit/>
          </a:bodyPr>
          <a:lstStyle>
            <a:lvl1pPr marL="0" indent="0" algn="r">
              <a:lnSpc>
                <a:spcPct val="100000"/>
              </a:lnSpc>
              <a:spcBef>
                <a:spcPts val="0"/>
              </a:spcBef>
              <a:buFontTx/>
              <a:buNone/>
              <a:defRPr sz="20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36" name="Rectangle 35"/>
          <p:cNvSpPr/>
          <p:nvPr userDrawn="1"/>
        </p:nvSpPr>
        <p:spPr>
          <a:xfrm>
            <a:off x="4209671" y="6640931"/>
            <a:ext cx="12135229" cy="56941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7" name="Text Placeholder 5"/>
          <p:cNvSpPr>
            <a:spLocks noGrp="1"/>
          </p:cNvSpPr>
          <p:nvPr>
            <p:ph type="body" sz="quarter" idx="43" hasCustomPrompt="1"/>
          </p:nvPr>
        </p:nvSpPr>
        <p:spPr>
          <a:xfrm>
            <a:off x="1403351" y="6640931"/>
            <a:ext cx="2601604" cy="569418"/>
          </a:xfrm>
        </p:spPr>
        <p:txBody>
          <a:bodyPr anchor="ctr">
            <a:normAutofit/>
          </a:bodyPr>
          <a:lstStyle>
            <a:lvl1pPr marL="0" indent="0" algn="r">
              <a:lnSpc>
                <a:spcPct val="100000"/>
              </a:lnSpc>
              <a:spcBef>
                <a:spcPts val="0"/>
              </a:spcBef>
              <a:buFontTx/>
              <a:buNone/>
              <a:defRPr sz="20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38" name="Rectangle 37"/>
          <p:cNvSpPr/>
          <p:nvPr userDrawn="1"/>
        </p:nvSpPr>
        <p:spPr>
          <a:xfrm>
            <a:off x="4209671" y="7210349"/>
            <a:ext cx="12135229" cy="5694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9" name="Text Placeholder 5"/>
          <p:cNvSpPr>
            <a:spLocks noGrp="1"/>
          </p:cNvSpPr>
          <p:nvPr>
            <p:ph type="body" sz="quarter" idx="44" hasCustomPrompt="1"/>
          </p:nvPr>
        </p:nvSpPr>
        <p:spPr>
          <a:xfrm>
            <a:off x="1403351" y="7210349"/>
            <a:ext cx="2601604" cy="569418"/>
          </a:xfrm>
        </p:spPr>
        <p:txBody>
          <a:bodyPr anchor="ctr">
            <a:normAutofit/>
          </a:bodyPr>
          <a:lstStyle>
            <a:lvl1pPr marL="0" indent="0" algn="r">
              <a:lnSpc>
                <a:spcPct val="100000"/>
              </a:lnSpc>
              <a:spcBef>
                <a:spcPts val="0"/>
              </a:spcBef>
              <a:buFontTx/>
              <a:buNone/>
              <a:defRPr sz="20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40" name="Rectangle 39"/>
          <p:cNvSpPr/>
          <p:nvPr userDrawn="1"/>
        </p:nvSpPr>
        <p:spPr>
          <a:xfrm>
            <a:off x="4209671" y="7747989"/>
            <a:ext cx="12135229" cy="56941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1" name="Text Placeholder 5"/>
          <p:cNvSpPr>
            <a:spLocks noGrp="1"/>
          </p:cNvSpPr>
          <p:nvPr>
            <p:ph type="body" sz="quarter" idx="45" hasCustomPrompt="1"/>
          </p:nvPr>
        </p:nvSpPr>
        <p:spPr>
          <a:xfrm>
            <a:off x="1403351" y="7747989"/>
            <a:ext cx="2601604" cy="569418"/>
          </a:xfrm>
        </p:spPr>
        <p:txBody>
          <a:bodyPr anchor="ctr">
            <a:normAutofit/>
          </a:bodyPr>
          <a:lstStyle>
            <a:lvl1pPr marL="0" indent="0" algn="r">
              <a:lnSpc>
                <a:spcPct val="100000"/>
              </a:lnSpc>
              <a:spcBef>
                <a:spcPts val="0"/>
              </a:spcBef>
              <a:buFontTx/>
              <a:buNone/>
              <a:defRPr sz="20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42" name="Rectangle 41"/>
          <p:cNvSpPr/>
          <p:nvPr userDrawn="1"/>
        </p:nvSpPr>
        <p:spPr>
          <a:xfrm>
            <a:off x="4209671" y="8317407"/>
            <a:ext cx="12135229" cy="5694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3" name="Text Placeholder 5"/>
          <p:cNvSpPr>
            <a:spLocks noGrp="1"/>
          </p:cNvSpPr>
          <p:nvPr>
            <p:ph type="body" sz="quarter" idx="46" hasCustomPrompt="1"/>
          </p:nvPr>
        </p:nvSpPr>
        <p:spPr>
          <a:xfrm>
            <a:off x="1403351" y="8317407"/>
            <a:ext cx="2601604" cy="569418"/>
          </a:xfrm>
        </p:spPr>
        <p:txBody>
          <a:bodyPr anchor="ctr">
            <a:normAutofit/>
          </a:bodyPr>
          <a:lstStyle>
            <a:lvl1pPr marL="0" indent="0" algn="r">
              <a:lnSpc>
                <a:spcPct val="100000"/>
              </a:lnSpc>
              <a:spcBef>
                <a:spcPts val="0"/>
              </a:spcBef>
              <a:buFontTx/>
              <a:buNone/>
              <a:defRPr sz="20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44" name="Title 1"/>
          <p:cNvSpPr>
            <a:spLocks noGrp="1"/>
          </p:cNvSpPr>
          <p:nvPr>
            <p:ph type="title" hasCustomPrompt="1"/>
          </p:nvPr>
        </p:nvSpPr>
        <p:spPr>
          <a:xfrm>
            <a:off x="3022600" y="1250122"/>
            <a:ext cx="12242800" cy="1042908"/>
          </a:xfrm>
        </p:spPr>
        <p:txBody>
          <a:bodyPr anchor="b"/>
          <a:lstStyle>
            <a:lvl1pPr algn="ctr">
              <a:defRPr>
                <a:solidFill>
                  <a:schemeClr val="bg1"/>
                </a:solidFill>
              </a:defRPr>
            </a:lvl1pPr>
          </a:lstStyle>
          <a:p>
            <a:r>
              <a:rPr kumimoji="1" lang="en-US" altLang="ja-JP" dirty="0"/>
              <a:t>Slide title goes here</a:t>
            </a:r>
            <a:endParaRPr kumimoji="1" lang="ja-JP" altLang="en-US" dirty="0"/>
          </a:p>
        </p:txBody>
      </p:sp>
      <p:sp>
        <p:nvSpPr>
          <p:cNvPr id="45" name="Text Placeholder 5"/>
          <p:cNvSpPr>
            <a:spLocks noGrp="1"/>
          </p:cNvSpPr>
          <p:nvPr>
            <p:ph type="body" sz="quarter" idx="15" hasCustomPrompt="1"/>
          </p:nvPr>
        </p:nvSpPr>
        <p:spPr>
          <a:xfrm>
            <a:off x="3022601" y="2293030"/>
            <a:ext cx="12242800" cy="440459"/>
          </a:xfrm>
        </p:spPr>
        <p:txBody>
          <a:bodyPr anchor="t"/>
          <a:lstStyle>
            <a:lvl1pPr marL="0" indent="0" algn="ctr">
              <a:lnSpc>
                <a:spcPct val="100000"/>
              </a:lnSpc>
              <a:spcBef>
                <a:spcPts val="0"/>
              </a:spcBef>
              <a:buFontTx/>
              <a:buNone/>
              <a:defRPr>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69972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44"/>
                                        </p:tgtEl>
                                        <p:attrNameLst>
                                          <p:attrName>style.visibility</p:attrName>
                                        </p:attrNameLst>
                                      </p:cBhvr>
                                      <p:to>
                                        <p:strVal val="visible"/>
                                      </p:to>
                                    </p:set>
                                    <p:anim calcmode="lin" valueType="num">
                                      <p:cBhvr additive="base">
                                        <p:cTn id="7" dur="1000" fill="hold"/>
                                        <p:tgtEl>
                                          <p:spTgt spid="44"/>
                                        </p:tgtEl>
                                        <p:attrNameLst>
                                          <p:attrName>ppt_x</p:attrName>
                                        </p:attrNameLst>
                                      </p:cBhvr>
                                      <p:tavLst>
                                        <p:tav tm="0">
                                          <p:val>
                                            <p:strVal val="#ppt_x"/>
                                          </p:val>
                                        </p:tav>
                                        <p:tav tm="100000">
                                          <p:val>
                                            <p:strVal val="#ppt_x"/>
                                          </p:val>
                                        </p:tav>
                                      </p:tavLst>
                                    </p:anim>
                                    <p:anim calcmode="lin" valueType="num">
                                      <p:cBhvr additive="base">
                                        <p:cTn id="8" dur="1000" fill="hold"/>
                                        <p:tgtEl>
                                          <p:spTgt spid="44"/>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par>
                          <p:cTn id="13" fill="hold">
                            <p:stCondLst>
                              <p:cond delay="18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8" fill="hold" grpId="0" nodeType="withEffect">
                                  <p:stCondLst>
                                    <p:cond delay="10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cTn>
                              </p:par>
                              <p:par>
                                <p:cTn id="20" presetID="22" presetClass="entr" presetSubtype="8" fill="hold" grpId="0" nodeType="withEffect">
                                  <p:stCondLst>
                                    <p:cond delay="20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par>
                                <p:cTn id="23" presetID="22" presetClass="entr" presetSubtype="8" fill="hold" grpId="0" nodeType="withEffect">
                                  <p:stCondLst>
                                    <p:cond delay="30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par>
                                <p:cTn id="26" presetID="22" presetClass="entr" presetSubtype="8" fill="hold" grpId="0" nodeType="withEffect">
                                  <p:stCondLst>
                                    <p:cond delay="40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par>
                                <p:cTn id="29" presetID="22" presetClass="entr" presetSubtype="8" fill="hold" grpId="0" nodeType="withEffect">
                                  <p:stCondLst>
                                    <p:cond delay="50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500"/>
                                        <p:tgtEl>
                                          <p:spTgt spid="38"/>
                                        </p:tgtEl>
                                      </p:cBhvr>
                                    </p:animEffect>
                                  </p:childTnLst>
                                </p:cTn>
                              </p:par>
                              <p:par>
                                <p:cTn id="32" presetID="22" presetClass="entr" presetSubtype="8" fill="hold" grpId="0" nodeType="withEffect">
                                  <p:stCondLst>
                                    <p:cond delay="60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500"/>
                                        <p:tgtEl>
                                          <p:spTgt spid="40"/>
                                        </p:tgtEl>
                                      </p:cBhvr>
                                    </p:animEffect>
                                  </p:childTnLst>
                                </p:cTn>
                              </p:par>
                              <p:par>
                                <p:cTn id="35" presetID="22" presetClass="entr" presetSubtype="8" fill="hold" grpId="0" nodeType="withEffect">
                                  <p:stCondLst>
                                    <p:cond delay="700"/>
                                  </p:stCondLst>
                                  <p:childTnLst>
                                    <p:set>
                                      <p:cBhvr>
                                        <p:cTn id="36" dur="1" fill="hold">
                                          <p:stCondLst>
                                            <p:cond delay="0"/>
                                          </p:stCondLst>
                                        </p:cTn>
                                        <p:tgtEl>
                                          <p:spTgt spid="42"/>
                                        </p:tgtEl>
                                        <p:attrNameLst>
                                          <p:attrName>style.visibility</p:attrName>
                                        </p:attrNameLst>
                                      </p:cBhvr>
                                      <p:to>
                                        <p:strVal val="visible"/>
                                      </p:to>
                                    </p:set>
                                    <p:animEffect transition="in" filter="wipe(left)">
                                      <p:cBhvr>
                                        <p:cTn id="37" dur="500"/>
                                        <p:tgtEl>
                                          <p:spTgt spid="42"/>
                                        </p:tgtEl>
                                      </p:cBhvr>
                                    </p:animEffect>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fade">
                                      <p:cBhvr>
                                        <p:cTn id="41" dur="500"/>
                                        <p:tgtEl>
                                          <p:spTgt spid="10">
                                            <p:txEl>
                                              <p:pRg st="0" end="0"/>
                                            </p:txEl>
                                          </p:spTgt>
                                        </p:tgtEl>
                                      </p:cBhvr>
                                    </p:animEffect>
                                  </p:childTnLst>
                                </p:cTn>
                              </p:par>
                              <p:par>
                                <p:cTn id="42" presetID="10" presetClass="entr" presetSubtype="0" fill="hold" grpId="0" nodeType="withEffect">
                                  <p:stCondLst>
                                    <p:cond delay="100"/>
                                  </p:stCondLst>
                                  <p:childTnLst>
                                    <p:set>
                                      <p:cBhvr>
                                        <p:cTn id="43" dur="1" fill="hold">
                                          <p:stCondLst>
                                            <p:cond delay="0"/>
                                          </p:stCondLst>
                                        </p:cTn>
                                        <p:tgtEl>
                                          <p:spTgt spid="24">
                                            <p:txEl>
                                              <p:pRg st="0" end="0"/>
                                            </p:txEl>
                                          </p:spTgt>
                                        </p:tgtEl>
                                        <p:attrNameLst>
                                          <p:attrName>style.visibility</p:attrName>
                                        </p:attrNameLst>
                                      </p:cBhvr>
                                      <p:to>
                                        <p:strVal val="visible"/>
                                      </p:to>
                                    </p:set>
                                    <p:animEffect transition="in" filter="fade">
                                      <p:cBhvr>
                                        <p:cTn id="44" dur="500"/>
                                        <p:tgtEl>
                                          <p:spTgt spid="24">
                                            <p:txEl>
                                              <p:pRg st="0" end="0"/>
                                            </p:txEl>
                                          </p:spTgt>
                                        </p:tgtEl>
                                      </p:cBhvr>
                                    </p:animEffect>
                                  </p:childTnLst>
                                </p:cTn>
                              </p:par>
                              <p:par>
                                <p:cTn id="45" presetID="10" presetClass="entr" presetSubtype="0" fill="hold" grpId="0" nodeType="withEffect">
                                  <p:stCondLst>
                                    <p:cond delay="20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fade">
                                      <p:cBhvr>
                                        <p:cTn id="47" dur="500"/>
                                        <p:tgtEl>
                                          <p:spTgt spid="11">
                                            <p:txEl>
                                              <p:pRg st="0" end="0"/>
                                            </p:txEl>
                                          </p:spTgt>
                                        </p:tgtEl>
                                      </p:cBhvr>
                                    </p:animEffect>
                                  </p:childTnLst>
                                </p:cTn>
                              </p:par>
                              <p:par>
                                <p:cTn id="48" presetID="10" presetClass="entr" presetSubtype="0" fill="hold" grpId="0" nodeType="withEffect">
                                  <p:stCondLst>
                                    <p:cond delay="300"/>
                                  </p:stCondLst>
                                  <p:childTnLst>
                                    <p:set>
                                      <p:cBhvr>
                                        <p:cTn id="49" dur="1" fill="hold">
                                          <p:stCondLst>
                                            <p:cond delay="0"/>
                                          </p:stCondLst>
                                        </p:cTn>
                                        <p:tgtEl>
                                          <p:spTgt spid="25">
                                            <p:txEl>
                                              <p:pRg st="0" end="0"/>
                                            </p:txEl>
                                          </p:spTgt>
                                        </p:tgtEl>
                                        <p:attrNameLst>
                                          <p:attrName>style.visibility</p:attrName>
                                        </p:attrNameLst>
                                      </p:cBhvr>
                                      <p:to>
                                        <p:strVal val="visible"/>
                                      </p:to>
                                    </p:set>
                                    <p:animEffect transition="in" filter="fade">
                                      <p:cBhvr>
                                        <p:cTn id="50" dur="500"/>
                                        <p:tgtEl>
                                          <p:spTgt spid="25">
                                            <p:txEl>
                                              <p:pRg st="0" end="0"/>
                                            </p:txEl>
                                          </p:spTgt>
                                        </p:tgtEl>
                                      </p:cBhvr>
                                    </p:animEffect>
                                  </p:childTnLst>
                                </p:cTn>
                              </p:par>
                              <p:par>
                                <p:cTn id="51" presetID="10" presetClass="entr" presetSubtype="0" fill="hold" grpId="0" nodeType="withEffect">
                                  <p:stCondLst>
                                    <p:cond delay="400"/>
                                  </p:stCondLst>
                                  <p:childTnLst>
                                    <p:set>
                                      <p:cBhvr>
                                        <p:cTn id="52" dur="1" fill="hold">
                                          <p:stCondLst>
                                            <p:cond delay="0"/>
                                          </p:stCondLst>
                                        </p:cTn>
                                        <p:tgtEl>
                                          <p:spTgt spid="12">
                                            <p:txEl>
                                              <p:pRg st="0" end="0"/>
                                            </p:txEl>
                                          </p:spTgt>
                                        </p:tgtEl>
                                        <p:attrNameLst>
                                          <p:attrName>style.visibility</p:attrName>
                                        </p:attrNameLst>
                                      </p:cBhvr>
                                      <p:to>
                                        <p:strVal val="visible"/>
                                      </p:to>
                                    </p:set>
                                    <p:animEffect transition="in" filter="fade">
                                      <p:cBhvr>
                                        <p:cTn id="53" dur="500"/>
                                        <p:tgtEl>
                                          <p:spTgt spid="12">
                                            <p:txEl>
                                              <p:pRg st="0" end="0"/>
                                            </p:txEl>
                                          </p:spTgt>
                                        </p:tgtEl>
                                      </p:cBhvr>
                                    </p:animEffect>
                                  </p:childTnLst>
                                </p:cTn>
                              </p:par>
                              <p:par>
                                <p:cTn id="54" presetID="10" presetClass="entr" presetSubtype="0" fill="hold" grpId="0" nodeType="withEffect">
                                  <p:stCondLst>
                                    <p:cond delay="500"/>
                                  </p:stCondLst>
                                  <p:childTnLst>
                                    <p:set>
                                      <p:cBhvr>
                                        <p:cTn id="55" dur="1" fill="hold">
                                          <p:stCondLst>
                                            <p:cond delay="0"/>
                                          </p:stCondLst>
                                        </p:cTn>
                                        <p:tgtEl>
                                          <p:spTgt spid="26">
                                            <p:txEl>
                                              <p:pRg st="0" end="0"/>
                                            </p:txEl>
                                          </p:spTgt>
                                        </p:tgtEl>
                                        <p:attrNameLst>
                                          <p:attrName>style.visibility</p:attrName>
                                        </p:attrNameLst>
                                      </p:cBhvr>
                                      <p:to>
                                        <p:strVal val="visible"/>
                                      </p:to>
                                    </p:set>
                                    <p:animEffect transition="in" filter="fade">
                                      <p:cBhvr>
                                        <p:cTn id="56" dur="500"/>
                                        <p:tgtEl>
                                          <p:spTgt spid="26">
                                            <p:txEl>
                                              <p:pRg st="0" end="0"/>
                                            </p:txEl>
                                          </p:spTgt>
                                        </p:tgtEl>
                                      </p:cBhvr>
                                    </p:animEffect>
                                  </p:childTnLst>
                                </p:cTn>
                              </p:par>
                              <p:par>
                                <p:cTn id="57" presetID="10" presetClass="entr" presetSubtype="0" fill="hold" grpId="0" nodeType="withEffect">
                                  <p:stCondLst>
                                    <p:cond delay="600"/>
                                  </p:stCondLst>
                                  <p:childTnLst>
                                    <p:set>
                                      <p:cBhvr>
                                        <p:cTn id="58" dur="1" fill="hold">
                                          <p:stCondLst>
                                            <p:cond delay="0"/>
                                          </p:stCondLst>
                                        </p:cTn>
                                        <p:tgtEl>
                                          <p:spTgt spid="13">
                                            <p:txEl>
                                              <p:pRg st="0" end="0"/>
                                            </p:txEl>
                                          </p:spTgt>
                                        </p:tgtEl>
                                        <p:attrNameLst>
                                          <p:attrName>style.visibility</p:attrName>
                                        </p:attrNameLst>
                                      </p:cBhvr>
                                      <p:to>
                                        <p:strVal val="visible"/>
                                      </p:to>
                                    </p:set>
                                    <p:animEffect transition="in" filter="fade">
                                      <p:cBhvr>
                                        <p:cTn id="59" dur="500"/>
                                        <p:tgtEl>
                                          <p:spTgt spid="13">
                                            <p:txEl>
                                              <p:pRg st="0" end="0"/>
                                            </p:txEl>
                                          </p:spTgt>
                                        </p:tgtEl>
                                      </p:cBhvr>
                                    </p:animEffect>
                                  </p:childTnLst>
                                </p:cTn>
                              </p:par>
                              <p:par>
                                <p:cTn id="60" presetID="10" presetClass="entr" presetSubtype="0" fill="hold" grpId="0" nodeType="withEffect">
                                  <p:stCondLst>
                                    <p:cond delay="70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fade">
                                      <p:cBhvr>
                                        <p:cTn id="62" dur="500"/>
                                        <p:tgtEl>
                                          <p:spTgt spid="27">
                                            <p:txEl>
                                              <p:pRg st="0" end="0"/>
                                            </p:txEl>
                                          </p:spTgt>
                                        </p:tgtEl>
                                      </p:cBhvr>
                                    </p:animEffect>
                                  </p:childTnLst>
                                </p:cTn>
                              </p:par>
                              <p:par>
                                <p:cTn id="63" presetID="10" presetClass="entr" presetSubtype="0" fill="hold" grpId="0" nodeType="withEffect">
                                  <p:stCondLst>
                                    <p:cond delay="800"/>
                                  </p:stCondLst>
                                  <p:childTnLst>
                                    <p:set>
                                      <p:cBhvr>
                                        <p:cTn id="64" dur="1" fill="hold">
                                          <p:stCondLst>
                                            <p:cond delay="0"/>
                                          </p:stCondLst>
                                        </p:cTn>
                                        <p:tgtEl>
                                          <p:spTgt spid="14">
                                            <p:txEl>
                                              <p:pRg st="0" end="0"/>
                                            </p:txEl>
                                          </p:spTgt>
                                        </p:tgtEl>
                                        <p:attrNameLst>
                                          <p:attrName>style.visibility</p:attrName>
                                        </p:attrNameLst>
                                      </p:cBhvr>
                                      <p:to>
                                        <p:strVal val="visible"/>
                                      </p:to>
                                    </p:set>
                                    <p:animEffect transition="in" filter="fade">
                                      <p:cBhvr>
                                        <p:cTn id="65" dur="500"/>
                                        <p:tgtEl>
                                          <p:spTgt spid="14">
                                            <p:txEl>
                                              <p:pRg st="0" end="0"/>
                                            </p:txEl>
                                          </p:spTgt>
                                        </p:tgtEl>
                                      </p:cBhvr>
                                    </p:animEffect>
                                  </p:childTnLst>
                                </p:cTn>
                              </p:par>
                              <p:par>
                                <p:cTn id="66" presetID="10" presetClass="entr" presetSubtype="0" fill="hold" grpId="0" nodeType="withEffect">
                                  <p:stCondLst>
                                    <p:cond delay="900"/>
                                  </p:stCondLst>
                                  <p:childTnLst>
                                    <p:set>
                                      <p:cBhvr>
                                        <p:cTn id="67" dur="1" fill="hold">
                                          <p:stCondLst>
                                            <p:cond delay="0"/>
                                          </p:stCondLst>
                                        </p:cTn>
                                        <p:tgtEl>
                                          <p:spTgt spid="28">
                                            <p:txEl>
                                              <p:pRg st="0" end="0"/>
                                            </p:txEl>
                                          </p:spTgt>
                                        </p:tgtEl>
                                        <p:attrNameLst>
                                          <p:attrName>style.visibility</p:attrName>
                                        </p:attrNameLst>
                                      </p:cBhvr>
                                      <p:to>
                                        <p:strVal val="visible"/>
                                      </p:to>
                                    </p:set>
                                    <p:animEffect transition="in" filter="fade">
                                      <p:cBhvr>
                                        <p:cTn id="68" dur="500"/>
                                        <p:tgtEl>
                                          <p:spTgt spid="28">
                                            <p:txEl>
                                              <p:pRg st="0" end="0"/>
                                            </p:txEl>
                                          </p:spTgt>
                                        </p:tgtEl>
                                      </p:cBhvr>
                                    </p:animEffect>
                                  </p:childTnLst>
                                </p:cTn>
                              </p:par>
                              <p:par>
                                <p:cTn id="69" presetID="10" presetClass="entr" presetSubtype="0" fill="hold" grpId="0" nodeType="withEffect">
                                  <p:stCondLst>
                                    <p:cond delay="1000"/>
                                  </p:stCondLst>
                                  <p:childTnLst>
                                    <p:set>
                                      <p:cBhvr>
                                        <p:cTn id="70" dur="1" fill="hold">
                                          <p:stCondLst>
                                            <p:cond delay="0"/>
                                          </p:stCondLst>
                                        </p:cTn>
                                        <p:tgtEl>
                                          <p:spTgt spid="15">
                                            <p:txEl>
                                              <p:pRg st="0" end="0"/>
                                            </p:txEl>
                                          </p:spTgt>
                                        </p:tgtEl>
                                        <p:attrNameLst>
                                          <p:attrName>style.visibility</p:attrName>
                                        </p:attrNameLst>
                                      </p:cBhvr>
                                      <p:to>
                                        <p:strVal val="visible"/>
                                      </p:to>
                                    </p:set>
                                    <p:animEffect transition="in" filter="fade">
                                      <p:cBhvr>
                                        <p:cTn id="71" dur="500"/>
                                        <p:tgtEl>
                                          <p:spTgt spid="15">
                                            <p:txEl>
                                              <p:pRg st="0" end="0"/>
                                            </p:txEl>
                                          </p:spTgt>
                                        </p:tgtEl>
                                      </p:cBhvr>
                                    </p:animEffect>
                                  </p:childTnLst>
                                </p:cTn>
                              </p:par>
                              <p:par>
                                <p:cTn id="72" presetID="10" presetClass="entr" presetSubtype="0" fill="hold" grpId="0" nodeType="withEffect">
                                  <p:stCondLst>
                                    <p:cond delay="1100"/>
                                  </p:stCondLst>
                                  <p:childTnLst>
                                    <p:set>
                                      <p:cBhvr>
                                        <p:cTn id="73" dur="1" fill="hold">
                                          <p:stCondLst>
                                            <p:cond delay="0"/>
                                          </p:stCondLst>
                                        </p:cTn>
                                        <p:tgtEl>
                                          <p:spTgt spid="29">
                                            <p:txEl>
                                              <p:pRg st="0" end="0"/>
                                            </p:txEl>
                                          </p:spTgt>
                                        </p:tgtEl>
                                        <p:attrNameLst>
                                          <p:attrName>style.visibility</p:attrName>
                                        </p:attrNameLst>
                                      </p:cBhvr>
                                      <p:to>
                                        <p:strVal val="visible"/>
                                      </p:to>
                                    </p:set>
                                    <p:animEffect transition="in" filter="fade">
                                      <p:cBhvr>
                                        <p:cTn id="74" dur="500"/>
                                        <p:tgtEl>
                                          <p:spTgt spid="29">
                                            <p:txEl>
                                              <p:pRg st="0" end="0"/>
                                            </p:txEl>
                                          </p:spTgt>
                                        </p:tgtEl>
                                      </p:cBhvr>
                                    </p:animEffect>
                                  </p:childTnLst>
                                </p:cTn>
                              </p:par>
                            </p:childTnLst>
                          </p:cTn>
                        </p:par>
                        <p:par>
                          <p:cTn id="75" fill="hold">
                            <p:stCondLst>
                              <p:cond delay="4600"/>
                            </p:stCondLst>
                            <p:childTnLst>
                              <p:par>
                                <p:cTn id="76" presetID="10" presetClass="entr" presetSubtype="0" fill="hold" grpId="0" nodeType="afterEffect">
                                  <p:stCondLst>
                                    <p:cond delay="0"/>
                                  </p:stCondLst>
                                  <p:childTnLst>
                                    <p:set>
                                      <p:cBhvr>
                                        <p:cTn id="77" dur="1" fill="hold">
                                          <p:stCondLst>
                                            <p:cond delay="0"/>
                                          </p:stCondLst>
                                        </p:cTn>
                                        <p:tgtEl>
                                          <p:spTgt spid="17">
                                            <p:txEl>
                                              <p:pRg st="0" end="0"/>
                                            </p:txEl>
                                          </p:spTgt>
                                        </p:tgtEl>
                                        <p:attrNameLst>
                                          <p:attrName>style.visibility</p:attrName>
                                        </p:attrNameLst>
                                      </p:cBhvr>
                                      <p:to>
                                        <p:strVal val="visible"/>
                                      </p:to>
                                    </p:set>
                                    <p:animEffect transition="in" filter="fade">
                                      <p:cBhvr>
                                        <p:cTn id="78" dur="500"/>
                                        <p:tgtEl>
                                          <p:spTgt spid="17">
                                            <p:txEl>
                                              <p:pRg st="0" end="0"/>
                                            </p:txEl>
                                          </p:spTgt>
                                        </p:tgtEl>
                                      </p:cBhvr>
                                    </p:animEffect>
                                  </p:childTnLst>
                                </p:cTn>
                              </p:par>
                            </p:childTnLst>
                          </p:cTn>
                        </p:par>
                        <p:par>
                          <p:cTn id="79" fill="hold">
                            <p:stCondLst>
                              <p:cond delay="5100"/>
                            </p:stCondLst>
                            <p:childTnLst>
                              <p:par>
                                <p:cTn id="80" presetID="10" presetClass="entr" presetSubtype="0" fill="hold" grpId="0" nodeType="afterEffect">
                                  <p:stCondLst>
                                    <p:cond delay="0"/>
                                  </p:stCondLst>
                                  <p:childTnLst>
                                    <p:set>
                                      <p:cBhvr>
                                        <p:cTn id="81" dur="1" fill="hold">
                                          <p:stCondLst>
                                            <p:cond delay="0"/>
                                          </p:stCondLst>
                                        </p:cTn>
                                        <p:tgtEl>
                                          <p:spTgt spid="31">
                                            <p:txEl>
                                              <p:pRg st="0" end="0"/>
                                            </p:txEl>
                                          </p:spTgt>
                                        </p:tgtEl>
                                        <p:attrNameLst>
                                          <p:attrName>style.visibility</p:attrName>
                                        </p:attrNameLst>
                                      </p:cBhvr>
                                      <p:to>
                                        <p:strVal val="visible"/>
                                      </p:to>
                                    </p:set>
                                    <p:animEffect transition="in" filter="fade">
                                      <p:cBhvr>
                                        <p:cTn id="82" dur="500"/>
                                        <p:tgtEl>
                                          <p:spTgt spid="31">
                                            <p:txEl>
                                              <p:pRg st="0" end="0"/>
                                            </p:txEl>
                                          </p:spTgt>
                                        </p:tgtEl>
                                      </p:cBhvr>
                                    </p:animEffect>
                                  </p:childTnLst>
                                </p:cTn>
                              </p:par>
                            </p:childTnLst>
                          </p:cTn>
                        </p:par>
                        <p:par>
                          <p:cTn id="83" fill="hold">
                            <p:stCondLst>
                              <p:cond delay="5600"/>
                            </p:stCondLst>
                            <p:childTnLst>
                              <p:par>
                                <p:cTn id="84" presetID="10" presetClass="entr" presetSubtype="0" fill="hold" grpId="0" nodeType="afterEffect">
                                  <p:stCondLst>
                                    <p:cond delay="0"/>
                                  </p:stCondLst>
                                  <p:childTnLst>
                                    <p:set>
                                      <p:cBhvr>
                                        <p:cTn id="85" dur="1" fill="hold">
                                          <p:stCondLst>
                                            <p:cond delay="0"/>
                                          </p:stCondLst>
                                        </p:cTn>
                                        <p:tgtEl>
                                          <p:spTgt spid="33">
                                            <p:txEl>
                                              <p:pRg st="0" end="0"/>
                                            </p:txEl>
                                          </p:spTgt>
                                        </p:tgtEl>
                                        <p:attrNameLst>
                                          <p:attrName>style.visibility</p:attrName>
                                        </p:attrNameLst>
                                      </p:cBhvr>
                                      <p:to>
                                        <p:strVal val="visible"/>
                                      </p:to>
                                    </p:set>
                                    <p:animEffect transition="in" filter="fade">
                                      <p:cBhvr>
                                        <p:cTn id="86" dur="500"/>
                                        <p:tgtEl>
                                          <p:spTgt spid="33">
                                            <p:txEl>
                                              <p:pRg st="0" end="0"/>
                                            </p:txEl>
                                          </p:spTgt>
                                        </p:tgtEl>
                                      </p:cBhvr>
                                    </p:animEffect>
                                  </p:childTnLst>
                                </p:cTn>
                              </p:par>
                            </p:childTnLst>
                          </p:cTn>
                        </p:par>
                        <p:par>
                          <p:cTn id="87" fill="hold">
                            <p:stCondLst>
                              <p:cond delay="6100"/>
                            </p:stCondLst>
                            <p:childTnLst>
                              <p:par>
                                <p:cTn id="88" presetID="10" presetClass="entr" presetSubtype="0" fill="hold" grpId="0" nodeType="afterEffect">
                                  <p:stCondLst>
                                    <p:cond delay="0"/>
                                  </p:stCondLst>
                                  <p:childTnLst>
                                    <p:set>
                                      <p:cBhvr>
                                        <p:cTn id="89" dur="1" fill="hold">
                                          <p:stCondLst>
                                            <p:cond delay="0"/>
                                          </p:stCondLst>
                                        </p:cTn>
                                        <p:tgtEl>
                                          <p:spTgt spid="35">
                                            <p:txEl>
                                              <p:pRg st="0" end="0"/>
                                            </p:txEl>
                                          </p:spTgt>
                                        </p:tgtEl>
                                        <p:attrNameLst>
                                          <p:attrName>style.visibility</p:attrName>
                                        </p:attrNameLst>
                                      </p:cBhvr>
                                      <p:to>
                                        <p:strVal val="visible"/>
                                      </p:to>
                                    </p:set>
                                    <p:animEffect transition="in" filter="fade">
                                      <p:cBhvr>
                                        <p:cTn id="90" dur="500"/>
                                        <p:tgtEl>
                                          <p:spTgt spid="35">
                                            <p:txEl>
                                              <p:pRg st="0" end="0"/>
                                            </p:txEl>
                                          </p:spTgt>
                                        </p:tgtEl>
                                      </p:cBhvr>
                                    </p:animEffect>
                                  </p:childTnLst>
                                </p:cTn>
                              </p:par>
                            </p:childTnLst>
                          </p:cTn>
                        </p:par>
                        <p:par>
                          <p:cTn id="91" fill="hold">
                            <p:stCondLst>
                              <p:cond delay="6600"/>
                            </p:stCondLst>
                            <p:childTnLst>
                              <p:par>
                                <p:cTn id="92" presetID="10" presetClass="entr" presetSubtype="0" fill="hold" grpId="0" nodeType="afterEffect">
                                  <p:stCondLst>
                                    <p:cond delay="0"/>
                                  </p:stCondLst>
                                  <p:childTnLst>
                                    <p:set>
                                      <p:cBhvr>
                                        <p:cTn id="93" dur="1" fill="hold">
                                          <p:stCondLst>
                                            <p:cond delay="0"/>
                                          </p:stCondLst>
                                        </p:cTn>
                                        <p:tgtEl>
                                          <p:spTgt spid="37">
                                            <p:txEl>
                                              <p:pRg st="0" end="0"/>
                                            </p:txEl>
                                          </p:spTgt>
                                        </p:tgtEl>
                                        <p:attrNameLst>
                                          <p:attrName>style.visibility</p:attrName>
                                        </p:attrNameLst>
                                      </p:cBhvr>
                                      <p:to>
                                        <p:strVal val="visible"/>
                                      </p:to>
                                    </p:set>
                                    <p:animEffect transition="in" filter="fade">
                                      <p:cBhvr>
                                        <p:cTn id="94" dur="500"/>
                                        <p:tgtEl>
                                          <p:spTgt spid="37">
                                            <p:txEl>
                                              <p:pRg st="0" end="0"/>
                                            </p:txEl>
                                          </p:spTgt>
                                        </p:tgtEl>
                                      </p:cBhvr>
                                    </p:animEffect>
                                  </p:childTnLst>
                                </p:cTn>
                              </p:par>
                            </p:childTnLst>
                          </p:cTn>
                        </p:par>
                        <p:par>
                          <p:cTn id="95" fill="hold">
                            <p:stCondLst>
                              <p:cond delay="7100"/>
                            </p:stCondLst>
                            <p:childTnLst>
                              <p:par>
                                <p:cTn id="96" presetID="10" presetClass="entr" presetSubtype="0" fill="hold" grpId="0" nodeType="afterEffect">
                                  <p:stCondLst>
                                    <p:cond delay="0"/>
                                  </p:stCondLst>
                                  <p:childTnLst>
                                    <p:set>
                                      <p:cBhvr>
                                        <p:cTn id="97" dur="1" fill="hold">
                                          <p:stCondLst>
                                            <p:cond delay="0"/>
                                          </p:stCondLst>
                                        </p:cTn>
                                        <p:tgtEl>
                                          <p:spTgt spid="39">
                                            <p:txEl>
                                              <p:pRg st="0" end="0"/>
                                            </p:txEl>
                                          </p:spTgt>
                                        </p:tgtEl>
                                        <p:attrNameLst>
                                          <p:attrName>style.visibility</p:attrName>
                                        </p:attrNameLst>
                                      </p:cBhvr>
                                      <p:to>
                                        <p:strVal val="visible"/>
                                      </p:to>
                                    </p:set>
                                    <p:animEffect transition="in" filter="fade">
                                      <p:cBhvr>
                                        <p:cTn id="98" dur="500"/>
                                        <p:tgtEl>
                                          <p:spTgt spid="39">
                                            <p:txEl>
                                              <p:pRg st="0" end="0"/>
                                            </p:txEl>
                                          </p:spTgt>
                                        </p:tgtEl>
                                      </p:cBhvr>
                                    </p:animEffect>
                                  </p:childTnLst>
                                </p:cTn>
                              </p:par>
                            </p:childTnLst>
                          </p:cTn>
                        </p:par>
                        <p:par>
                          <p:cTn id="99" fill="hold">
                            <p:stCondLst>
                              <p:cond delay="7600"/>
                            </p:stCondLst>
                            <p:childTnLst>
                              <p:par>
                                <p:cTn id="100" presetID="10" presetClass="entr" presetSubtype="0" fill="hold" grpId="0" nodeType="afterEffect">
                                  <p:stCondLst>
                                    <p:cond delay="0"/>
                                  </p:stCondLst>
                                  <p:childTnLst>
                                    <p:set>
                                      <p:cBhvr>
                                        <p:cTn id="101" dur="1" fill="hold">
                                          <p:stCondLst>
                                            <p:cond delay="0"/>
                                          </p:stCondLst>
                                        </p:cTn>
                                        <p:tgtEl>
                                          <p:spTgt spid="41">
                                            <p:txEl>
                                              <p:pRg st="0" end="0"/>
                                            </p:txEl>
                                          </p:spTgt>
                                        </p:tgtEl>
                                        <p:attrNameLst>
                                          <p:attrName>style.visibility</p:attrName>
                                        </p:attrNameLst>
                                      </p:cBhvr>
                                      <p:to>
                                        <p:strVal val="visible"/>
                                      </p:to>
                                    </p:set>
                                    <p:animEffect transition="in" filter="fade">
                                      <p:cBhvr>
                                        <p:cTn id="102" dur="500"/>
                                        <p:tgtEl>
                                          <p:spTgt spid="41">
                                            <p:txEl>
                                              <p:pRg st="0" end="0"/>
                                            </p:txEl>
                                          </p:spTgt>
                                        </p:tgtEl>
                                      </p:cBhvr>
                                    </p:animEffect>
                                  </p:childTnLst>
                                </p:cTn>
                              </p:par>
                            </p:childTnLst>
                          </p:cTn>
                        </p:par>
                        <p:par>
                          <p:cTn id="103" fill="hold">
                            <p:stCondLst>
                              <p:cond delay="8100"/>
                            </p:stCondLst>
                            <p:childTnLst>
                              <p:par>
                                <p:cTn id="104" presetID="10" presetClass="entr" presetSubtype="0" fill="hold" grpId="0" nodeType="afterEffect">
                                  <p:stCondLst>
                                    <p:cond delay="0"/>
                                  </p:stCondLst>
                                  <p:childTnLst>
                                    <p:set>
                                      <p:cBhvr>
                                        <p:cTn id="105" dur="1" fill="hold">
                                          <p:stCondLst>
                                            <p:cond delay="0"/>
                                          </p:stCondLst>
                                        </p:cTn>
                                        <p:tgtEl>
                                          <p:spTgt spid="43">
                                            <p:txEl>
                                              <p:pRg st="0" end="0"/>
                                            </p:txEl>
                                          </p:spTgt>
                                        </p:tgtEl>
                                        <p:attrNameLst>
                                          <p:attrName>style.visibility</p:attrName>
                                        </p:attrNameLst>
                                      </p:cBhvr>
                                      <p:to>
                                        <p:strVal val="visible"/>
                                      </p:to>
                                    </p:set>
                                    <p:animEffect transition="in" filter="fade">
                                      <p:cBhvr>
                                        <p:cTn id="106"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6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withEffect">
                  <p:stCondLst>
                    <p:cond delay="8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10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4" grpId="0" build="p">
        <p:tmplLst>
          <p:tmpl lvl="1">
            <p:tnLst>
              <p:par>
                <p:cTn presetID="10" presetClass="entr" presetSubtype="0" fill="hold" nodeType="withEffect">
                  <p:stCondLst>
                    <p:cond delay="1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3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withEffect">
                  <p:stCondLst>
                    <p:cond delay="7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withEffect">
                  <p:stCondLst>
                    <p:cond delay="9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11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animBg="1"/>
      <p:bldP spid="31" grpId="0" build="p">
        <p:tmplLst>
          <p:tmpl lvl="1">
            <p:tnLst>
              <p:par>
                <p:cTn presetID="10"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animBg="1"/>
      <p:bldP spid="33" grpId="0" build="p">
        <p:tmplLst>
          <p:tmpl lvl="1">
            <p:tnLst>
              <p:par>
                <p:cTn presetID="10" presetClass="entr" presetSubtype="0"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animBg="1"/>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animBg="1"/>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animBg="1"/>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animBg="1"/>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animBg="1"/>
      <p:bldP spid="43" grpId="0" build="p">
        <p:tmplLst>
          <p:tmpl lvl="1">
            <p:tnLst>
              <p:par>
                <p:cTn presetID="10" presetClass="entr" presetSubtype="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p:bldP spid="45" grpId="0">
        <p:tmplLst>
          <p:tmpl>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able 5x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9143999" y="3270250"/>
            <a:ext cx="7740652"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Rectangle 5"/>
          <p:cNvSpPr/>
          <p:nvPr userDrawn="1"/>
        </p:nvSpPr>
        <p:spPr>
          <a:xfrm>
            <a:off x="9143999" y="4201809"/>
            <a:ext cx="7740652" cy="93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Rectangle 6"/>
          <p:cNvSpPr/>
          <p:nvPr userDrawn="1"/>
        </p:nvSpPr>
        <p:spPr>
          <a:xfrm>
            <a:off x="9143999" y="5133368"/>
            <a:ext cx="7740652"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Rectangle 7"/>
          <p:cNvSpPr/>
          <p:nvPr userDrawn="1"/>
        </p:nvSpPr>
        <p:spPr>
          <a:xfrm>
            <a:off x="9143999" y="6064927"/>
            <a:ext cx="7740652" cy="93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Rectangle 8"/>
          <p:cNvSpPr/>
          <p:nvPr userDrawn="1"/>
        </p:nvSpPr>
        <p:spPr>
          <a:xfrm>
            <a:off x="9143999" y="6996486"/>
            <a:ext cx="7740652"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Rectangle 9"/>
          <p:cNvSpPr/>
          <p:nvPr userDrawn="1"/>
        </p:nvSpPr>
        <p:spPr>
          <a:xfrm>
            <a:off x="6515101" y="2338691"/>
            <a:ext cx="2628899" cy="9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Rectangle 10"/>
          <p:cNvSpPr/>
          <p:nvPr userDrawn="1"/>
        </p:nvSpPr>
        <p:spPr>
          <a:xfrm>
            <a:off x="9143999" y="2338691"/>
            <a:ext cx="7740651" cy="93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Rectangle 11"/>
          <p:cNvSpPr/>
          <p:nvPr userDrawn="1"/>
        </p:nvSpPr>
        <p:spPr>
          <a:xfrm>
            <a:off x="6515100" y="3270250"/>
            <a:ext cx="2628900"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Rectangle 12"/>
          <p:cNvSpPr/>
          <p:nvPr userDrawn="1"/>
        </p:nvSpPr>
        <p:spPr>
          <a:xfrm>
            <a:off x="6515100" y="4201809"/>
            <a:ext cx="2628900" cy="936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 name="Rectangle 13"/>
          <p:cNvSpPr/>
          <p:nvPr userDrawn="1"/>
        </p:nvSpPr>
        <p:spPr>
          <a:xfrm>
            <a:off x="6515100" y="5133368"/>
            <a:ext cx="2628900"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Rectangle 14"/>
          <p:cNvSpPr/>
          <p:nvPr userDrawn="1"/>
        </p:nvSpPr>
        <p:spPr>
          <a:xfrm>
            <a:off x="6515100" y="6064927"/>
            <a:ext cx="2628900" cy="936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6" name="Rectangle 15"/>
          <p:cNvSpPr/>
          <p:nvPr userDrawn="1"/>
        </p:nvSpPr>
        <p:spPr>
          <a:xfrm>
            <a:off x="6515100" y="6996486"/>
            <a:ext cx="2628900"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8" name="Text Placeholder 5"/>
          <p:cNvSpPr>
            <a:spLocks noGrp="1"/>
          </p:cNvSpPr>
          <p:nvPr>
            <p:ph type="body" sz="quarter" idx="22" hasCustomPrompt="1"/>
          </p:nvPr>
        </p:nvSpPr>
        <p:spPr>
          <a:xfrm>
            <a:off x="6658841" y="2521982"/>
            <a:ext cx="2341418"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9" name="Text Placeholder 5"/>
          <p:cNvSpPr>
            <a:spLocks noGrp="1"/>
          </p:cNvSpPr>
          <p:nvPr>
            <p:ph type="body" sz="quarter" idx="23" hasCustomPrompt="1"/>
          </p:nvPr>
        </p:nvSpPr>
        <p:spPr>
          <a:xfrm>
            <a:off x="9423976" y="2519762"/>
            <a:ext cx="3508663"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24" hasCustomPrompt="1"/>
          </p:nvPr>
        </p:nvSpPr>
        <p:spPr>
          <a:xfrm>
            <a:off x="13096010" y="2519762"/>
            <a:ext cx="3508663"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1" name="Text Placeholder 5"/>
          <p:cNvSpPr>
            <a:spLocks noGrp="1"/>
          </p:cNvSpPr>
          <p:nvPr>
            <p:ph type="body" sz="quarter" idx="25" hasCustomPrompt="1"/>
          </p:nvPr>
        </p:nvSpPr>
        <p:spPr>
          <a:xfrm>
            <a:off x="6658841" y="3453541"/>
            <a:ext cx="2341418"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2" name="Text Placeholder 5"/>
          <p:cNvSpPr>
            <a:spLocks noGrp="1"/>
          </p:cNvSpPr>
          <p:nvPr>
            <p:ph type="body" sz="quarter" idx="26" hasCustomPrompt="1"/>
          </p:nvPr>
        </p:nvSpPr>
        <p:spPr>
          <a:xfrm>
            <a:off x="6658841" y="4385100"/>
            <a:ext cx="2341418"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3" name="Text Placeholder 5"/>
          <p:cNvSpPr>
            <a:spLocks noGrp="1"/>
          </p:cNvSpPr>
          <p:nvPr>
            <p:ph type="body" sz="quarter" idx="27" hasCustomPrompt="1"/>
          </p:nvPr>
        </p:nvSpPr>
        <p:spPr>
          <a:xfrm>
            <a:off x="6658841" y="5316659"/>
            <a:ext cx="2341418"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4" name="Text Placeholder 5"/>
          <p:cNvSpPr>
            <a:spLocks noGrp="1"/>
          </p:cNvSpPr>
          <p:nvPr>
            <p:ph type="body" sz="quarter" idx="28" hasCustomPrompt="1"/>
          </p:nvPr>
        </p:nvSpPr>
        <p:spPr>
          <a:xfrm>
            <a:off x="6658841" y="6248218"/>
            <a:ext cx="2341418"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5" name="Text Placeholder 5"/>
          <p:cNvSpPr>
            <a:spLocks noGrp="1"/>
          </p:cNvSpPr>
          <p:nvPr>
            <p:ph type="body" sz="quarter" idx="29" hasCustomPrompt="1"/>
          </p:nvPr>
        </p:nvSpPr>
        <p:spPr>
          <a:xfrm>
            <a:off x="6658841" y="7179777"/>
            <a:ext cx="2341418"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6" name="Text Placeholder 5"/>
          <p:cNvSpPr>
            <a:spLocks noGrp="1"/>
          </p:cNvSpPr>
          <p:nvPr>
            <p:ph type="body" sz="quarter" idx="30" hasCustomPrompt="1"/>
          </p:nvPr>
        </p:nvSpPr>
        <p:spPr>
          <a:xfrm>
            <a:off x="9432636" y="3449429"/>
            <a:ext cx="3503016"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31" hasCustomPrompt="1"/>
          </p:nvPr>
        </p:nvSpPr>
        <p:spPr>
          <a:xfrm>
            <a:off x="9432636" y="4376547"/>
            <a:ext cx="3503016"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32" hasCustomPrompt="1"/>
          </p:nvPr>
        </p:nvSpPr>
        <p:spPr>
          <a:xfrm>
            <a:off x="9432636" y="5330674"/>
            <a:ext cx="3503016"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33" hasCustomPrompt="1"/>
          </p:nvPr>
        </p:nvSpPr>
        <p:spPr>
          <a:xfrm>
            <a:off x="9432636" y="6259968"/>
            <a:ext cx="3503016"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34" hasCustomPrompt="1"/>
          </p:nvPr>
        </p:nvSpPr>
        <p:spPr>
          <a:xfrm>
            <a:off x="9432636" y="7188984"/>
            <a:ext cx="3503016"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1" name="Text Placeholder 5"/>
          <p:cNvSpPr>
            <a:spLocks noGrp="1"/>
          </p:cNvSpPr>
          <p:nvPr>
            <p:ph type="body" sz="quarter" idx="35" hasCustomPrompt="1"/>
          </p:nvPr>
        </p:nvSpPr>
        <p:spPr>
          <a:xfrm>
            <a:off x="13082155" y="3449429"/>
            <a:ext cx="3503016"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36" hasCustomPrompt="1"/>
          </p:nvPr>
        </p:nvSpPr>
        <p:spPr>
          <a:xfrm>
            <a:off x="13082155" y="4376547"/>
            <a:ext cx="3503016"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3" name="Text Placeholder 5"/>
          <p:cNvSpPr>
            <a:spLocks noGrp="1"/>
          </p:cNvSpPr>
          <p:nvPr>
            <p:ph type="body" sz="quarter" idx="37" hasCustomPrompt="1"/>
          </p:nvPr>
        </p:nvSpPr>
        <p:spPr>
          <a:xfrm>
            <a:off x="13082155" y="5330674"/>
            <a:ext cx="3503016"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4" name="Text Placeholder 5"/>
          <p:cNvSpPr>
            <a:spLocks noGrp="1"/>
          </p:cNvSpPr>
          <p:nvPr>
            <p:ph type="body" sz="quarter" idx="38" hasCustomPrompt="1"/>
          </p:nvPr>
        </p:nvSpPr>
        <p:spPr>
          <a:xfrm>
            <a:off x="13082155" y="6259968"/>
            <a:ext cx="3503016"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39" hasCustomPrompt="1"/>
          </p:nvPr>
        </p:nvSpPr>
        <p:spPr>
          <a:xfrm>
            <a:off x="13082155" y="7188984"/>
            <a:ext cx="3503016"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40" name="Straight Connector 39"/>
          <p:cNvCxnSpPr/>
          <p:nvPr userDrawn="1"/>
        </p:nvCxnSpPr>
        <p:spPr>
          <a:xfrm>
            <a:off x="1517651" y="5141913"/>
            <a:ext cx="4997449"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hasCustomPrompt="1"/>
          </p:nvPr>
        </p:nvSpPr>
        <p:spPr>
          <a:xfrm>
            <a:off x="1403351" y="1398589"/>
            <a:ext cx="4385142"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2" name="Text Placeholder 5"/>
          <p:cNvSpPr>
            <a:spLocks noGrp="1"/>
          </p:cNvSpPr>
          <p:nvPr>
            <p:ph type="body" sz="quarter" idx="12" hasCustomPrompt="1"/>
          </p:nvPr>
        </p:nvSpPr>
        <p:spPr>
          <a:xfrm>
            <a:off x="1422400" y="5360988"/>
            <a:ext cx="4368800"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76261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8">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 calcmode="lin" valueType="num">
                                      <p:cBhvr additive="base">
                                        <p:cTn id="11"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19">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 calcmode="lin" valueType="num">
                                      <p:cBhvr additive="base">
                                        <p:cTn id="15"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20">
                                            <p:txEl>
                                              <p:pRg st="0" end="0"/>
                                            </p:txEl>
                                          </p:spTgt>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 calcmode="lin" valueType="num">
                                      <p:cBhvr additive="base">
                                        <p:cTn id="19"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1">
                                            <p:txEl>
                                              <p:pRg st="0" end="0"/>
                                            </p:txEl>
                                          </p:spTgt>
                                        </p:tgtEl>
                                        <p:attrNameLst>
                                          <p:attrName>ppt_y</p:attrName>
                                        </p:attrNameLst>
                                      </p:cBhvr>
                                      <p:tavLst>
                                        <p:tav tm="0">
                                          <p:val>
                                            <p:strVal val="0-#ppt_h/2"/>
                                          </p:val>
                                        </p:tav>
                                        <p:tav tm="100000">
                                          <p:val>
                                            <p:strVal val="#ppt_y"/>
                                          </p:val>
                                        </p:tav>
                                      </p:tavLst>
                                    </p:anim>
                                  </p:childTnLst>
                                </p:cTn>
                              </p:par>
                              <p:par>
                                <p:cTn id="21" presetID="2" presetClass="entr" presetSubtype="1" decel="100000" fill="hold" grpId="0" nodeType="with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 calcmode="lin" valueType="num">
                                      <p:cBhvr additive="base">
                                        <p:cTn id="2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22">
                                            <p:txEl>
                                              <p:pRg st="0" end="0"/>
                                            </p:txEl>
                                          </p:spTgt>
                                        </p:tgtEl>
                                        <p:attrNameLst>
                                          <p:attrName>ppt_y</p:attrName>
                                        </p:attrNameLst>
                                      </p:cBhvr>
                                      <p:tavLst>
                                        <p:tav tm="0">
                                          <p:val>
                                            <p:strVal val="0-#ppt_h/2"/>
                                          </p:val>
                                        </p:tav>
                                        <p:tav tm="100000">
                                          <p:val>
                                            <p:strVal val="#ppt_y"/>
                                          </p:val>
                                        </p:tav>
                                      </p:tavLst>
                                    </p:anim>
                                  </p:childTnLst>
                                </p:cTn>
                              </p:par>
                              <p:par>
                                <p:cTn id="25" presetID="2" presetClass="entr" presetSubtype="1" decel="10000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 calcmode="lin" valueType="num">
                                      <p:cBhvr additive="base">
                                        <p:cTn id="27"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23">
                                            <p:txEl>
                                              <p:pRg st="0" end="0"/>
                                            </p:txEl>
                                          </p:spTgt>
                                        </p:tgtEl>
                                        <p:attrNameLst>
                                          <p:attrName>ppt_y</p:attrName>
                                        </p:attrNameLst>
                                      </p:cBhvr>
                                      <p:tavLst>
                                        <p:tav tm="0">
                                          <p:val>
                                            <p:strVal val="0-#ppt_h/2"/>
                                          </p:val>
                                        </p:tav>
                                        <p:tav tm="100000">
                                          <p:val>
                                            <p:strVal val="#ppt_y"/>
                                          </p:val>
                                        </p:tav>
                                      </p:tavLst>
                                    </p:anim>
                                  </p:childTnLst>
                                </p:cTn>
                              </p:par>
                              <p:par>
                                <p:cTn id="29" presetID="2" presetClass="entr" presetSubtype="1" decel="100000" fill="hold" grpId="0" nodeType="with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anim calcmode="lin" valueType="num">
                                      <p:cBhvr additive="base">
                                        <p:cTn id="31"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24">
                                            <p:txEl>
                                              <p:pRg st="0" end="0"/>
                                            </p:txEl>
                                          </p:spTgt>
                                        </p:tgtEl>
                                        <p:attrNameLst>
                                          <p:attrName>ppt_y</p:attrName>
                                        </p:attrNameLst>
                                      </p:cBhvr>
                                      <p:tavLst>
                                        <p:tav tm="0">
                                          <p:val>
                                            <p:strVal val="0-#ppt_h/2"/>
                                          </p:val>
                                        </p:tav>
                                        <p:tav tm="100000">
                                          <p:val>
                                            <p:strVal val="#ppt_y"/>
                                          </p:val>
                                        </p:tav>
                                      </p:tavLst>
                                    </p:anim>
                                  </p:childTnLst>
                                </p:cTn>
                              </p:par>
                              <p:par>
                                <p:cTn id="33" presetID="2" presetClass="entr" presetSubtype="1" decel="100000" fill="hold" grpId="0" nodeType="withEffect">
                                  <p:stCondLst>
                                    <p:cond delay="0"/>
                                  </p:stCondLst>
                                  <p:childTnLst>
                                    <p:set>
                                      <p:cBhvr>
                                        <p:cTn id="34" dur="1" fill="hold">
                                          <p:stCondLst>
                                            <p:cond delay="0"/>
                                          </p:stCondLst>
                                        </p:cTn>
                                        <p:tgtEl>
                                          <p:spTgt spid="25">
                                            <p:txEl>
                                              <p:pRg st="0" end="0"/>
                                            </p:txEl>
                                          </p:spTgt>
                                        </p:tgtEl>
                                        <p:attrNameLst>
                                          <p:attrName>style.visibility</p:attrName>
                                        </p:attrNameLst>
                                      </p:cBhvr>
                                      <p:to>
                                        <p:strVal val="visible"/>
                                      </p:to>
                                    </p:set>
                                    <p:anim calcmode="lin" valueType="num">
                                      <p:cBhvr additive="base">
                                        <p:cTn id="35"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25">
                                            <p:txEl>
                                              <p:pRg st="0" end="0"/>
                                            </p:txEl>
                                          </p:spTgt>
                                        </p:tgtEl>
                                        <p:attrNameLst>
                                          <p:attrName>ppt_y</p:attrName>
                                        </p:attrNameLst>
                                      </p:cBhvr>
                                      <p:tavLst>
                                        <p:tav tm="0">
                                          <p:val>
                                            <p:strVal val="0-#ppt_h/2"/>
                                          </p:val>
                                        </p:tav>
                                        <p:tav tm="100000">
                                          <p:val>
                                            <p:strVal val="#ppt_y"/>
                                          </p:val>
                                        </p:tav>
                                      </p:tavLst>
                                    </p:anim>
                                  </p:childTnLst>
                                </p:cTn>
                              </p:par>
                              <p:par>
                                <p:cTn id="37" presetID="2" presetClass="entr" presetSubtype="1" decel="10000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0-#ppt_h/2"/>
                                          </p:val>
                                        </p:tav>
                                        <p:tav tm="100000">
                                          <p:val>
                                            <p:strVal val="#ppt_y"/>
                                          </p:val>
                                        </p:tav>
                                      </p:tavLst>
                                    </p:anim>
                                  </p:childTnLst>
                                </p:cTn>
                              </p:par>
                              <p:par>
                                <p:cTn id="41" presetID="2" presetClass="entr" presetSubtype="1" decel="10000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000" fill="hold"/>
                                        <p:tgtEl>
                                          <p:spTgt spid="11"/>
                                        </p:tgtEl>
                                        <p:attrNameLst>
                                          <p:attrName>ppt_x</p:attrName>
                                        </p:attrNameLst>
                                      </p:cBhvr>
                                      <p:tavLst>
                                        <p:tav tm="0">
                                          <p:val>
                                            <p:strVal val="#ppt_x"/>
                                          </p:val>
                                        </p:tav>
                                        <p:tav tm="100000">
                                          <p:val>
                                            <p:strVal val="#ppt_x"/>
                                          </p:val>
                                        </p:tav>
                                      </p:tavLst>
                                    </p:anim>
                                    <p:anim calcmode="lin" valueType="num">
                                      <p:cBhvr additive="base">
                                        <p:cTn id="44" dur="1000" fill="hold"/>
                                        <p:tgtEl>
                                          <p:spTgt spid="11"/>
                                        </p:tgtEl>
                                        <p:attrNameLst>
                                          <p:attrName>ppt_y</p:attrName>
                                        </p:attrNameLst>
                                      </p:cBhvr>
                                      <p:tavLst>
                                        <p:tav tm="0">
                                          <p:val>
                                            <p:strVal val="0-#ppt_h/2"/>
                                          </p:val>
                                        </p:tav>
                                        <p:tav tm="100000">
                                          <p:val>
                                            <p:strVal val="#ppt_y"/>
                                          </p:val>
                                        </p:tav>
                                      </p:tavLst>
                                    </p:anim>
                                  </p:childTnLst>
                                </p:cTn>
                              </p:par>
                              <p:par>
                                <p:cTn id="45" presetID="2" presetClass="entr" presetSubtype="1" decel="10000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1000" fill="hold"/>
                                        <p:tgtEl>
                                          <p:spTgt spid="12"/>
                                        </p:tgtEl>
                                        <p:attrNameLst>
                                          <p:attrName>ppt_x</p:attrName>
                                        </p:attrNameLst>
                                      </p:cBhvr>
                                      <p:tavLst>
                                        <p:tav tm="0">
                                          <p:val>
                                            <p:strVal val="#ppt_x"/>
                                          </p:val>
                                        </p:tav>
                                        <p:tav tm="100000">
                                          <p:val>
                                            <p:strVal val="#ppt_x"/>
                                          </p:val>
                                        </p:tav>
                                      </p:tavLst>
                                    </p:anim>
                                    <p:anim calcmode="lin" valueType="num">
                                      <p:cBhvr additive="base">
                                        <p:cTn id="48" dur="1000" fill="hold"/>
                                        <p:tgtEl>
                                          <p:spTgt spid="12"/>
                                        </p:tgtEl>
                                        <p:attrNameLst>
                                          <p:attrName>ppt_y</p:attrName>
                                        </p:attrNameLst>
                                      </p:cBhvr>
                                      <p:tavLst>
                                        <p:tav tm="0">
                                          <p:val>
                                            <p:strVal val="0-#ppt_h/2"/>
                                          </p:val>
                                        </p:tav>
                                        <p:tav tm="100000">
                                          <p:val>
                                            <p:strVal val="#ppt_y"/>
                                          </p:val>
                                        </p:tav>
                                      </p:tavLst>
                                    </p:anim>
                                  </p:childTnLst>
                                </p:cTn>
                              </p:par>
                              <p:par>
                                <p:cTn id="49" presetID="2" presetClass="entr" presetSubtype="1" decel="10000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1000" fill="hold"/>
                                        <p:tgtEl>
                                          <p:spTgt spid="13"/>
                                        </p:tgtEl>
                                        <p:attrNameLst>
                                          <p:attrName>ppt_x</p:attrName>
                                        </p:attrNameLst>
                                      </p:cBhvr>
                                      <p:tavLst>
                                        <p:tav tm="0">
                                          <p:val>
                                            <p:strVal val="#ppt_x"/>
                                          </p:val>
                                        </p:tav>
                                        <p:tav tm="100000">
                                          <p:val>
                                            <p:strVal val="#ppt_x"/>
                                          </p:val>
                                        </p:tav>
                                      </p:tavLst>
                                    </p:anim>
                                    <p:anim calcmode="lin" valueType="num">
                                      <p:cBhvr additive="base">
                                        <p:cTn id="52" dur="1000" fill="hold"/>
                                        <p:tgtEl>
                                          <p:spTgt spid="13"/>
                                        </p:tgtEl>
                                        <p:attrNameLst>
                                          <p:attrName>ppt_y</p:attrName>
                                        </p:attrNameLst>
                                      </p:cBhvr>
                                      <p:tavLst>
                                        <p:tav tm="0">
                                          <p:val>
                                            <p:strVal val="0-#ppt_h/2"/>
                                          </p:val>
                                        </p:tav>
                                        <p:tav tm="100000">
                                          <p:val>
                                            <p:strVal val="#ppt_y"/>
                                          </p:val>
                                        </p:tav>
                                      </p:tavLst>
                                    </p:anim>
                                  </p:childTnLst>
                                </p:cTn>
                              </p:par>
                              <p:par>
                                <p:cTn id="53" presetID="2" presetClass="entr" presetSubtype="1" decel="10000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1000" fill="hold"/>
                                        <p:tgtEl>
                                          <p:spTgt spid="14"/>
                                        </p:tgtEl>
                                        <p:attrNameLst>
                                          <p:attrName>ppt_x</p:attrName>
                                        </p:attrNameLst>
                                      </p:cBhvr>
                                      <p:tavLst>
                                        <p:tav tm="0">
                                          <p:val>
                                            <p:strVal val="#ppt_x"/>
                                          </p:val>
                                        </p:tav>
                                        <p:tav tm="100000">
                                          <p:val>
                                            <p:strVal val="#ppt_x"/>
                                          </p:val>
                                        </p:tav>
                                      </p:tavLst>
                                    </p:anim>
                                    <p:anim calcmode="lin" valueType="num">
                                      <p:cBhvr additive="base">
                                        <p:cTn id="56" dur="1000" fill="hold"/>
                                        <p:tgtEl>
                                          <p:spTgt spid="14"/>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1000" fill="hold"/>
                                        <p:tgtEl>
                                          <p:spTgt spid="15"/>
                                        </p:tgtEl>
                                        <p:attrNameLst>
                                          <p:attrName>ppt_x</p:attrName>
                                        </p:attrNameLst>
                                      </p:cBhvr>
                                      <p:tavLst>
                                        <p:tav tm="0">
                                          <p:val>
                                            <p:strVal val="#ppt_x"/>
                                          </p:val>
                                        </p:tav>
                                        <p:tav tm="100000">
                                          <p:val>
                                            <p:strVal val="#ppt_x"/>
                                          </p:val>
                                        </p:tav>
                                      </p:tavLst>
                                    </p:anim>
                                    <p:anim calcmode="lin" valueType="num">
                                      <p:cBhvr additive="base">
                                        <p:cTn id="60" dur="1000" fill="hold"/>
                                        <p:tgtEl>
                                          <p:spTgt spid="15"/>
                                        </p:tgtEl>
                                        <p:attrNameLst>
                                          <p:attrName>ppt_y</p:attrName>
                                        </p:attrNameLst>
                                      </p:cBhvr>
                                      <p:tavLst>
                                        <p:tav tm="0">
                                          <p:val>
                                            <p:strVal val="0-#ppt_h/2"/>
                                          </p:val>
                                        </p:tav>
                                        <p:tav tm="100000">
                                          <p:val>
                                            <p:strVal val="#ppt_y"/>
                                          </p:val>
                                        </p:tav>
                                      </p:tavLst>
                                    </p:anim>
                                  </p:childTnLst>
                                </p:cTn>
                              </p:par>
                              <p:par>
                                <p:cTn id="61" presetID="2" presetClass="entr" presetSubtype="1" decel="10000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1000" fill="hold"/>
                                        <p:tgtEl>
                                          <p:spTgt spid="16"/>
                                        </p:tgtEl>
                                        <p:attrNameLst>
                                          <p:attrName>ppt_x</p:attrName>
                                        </p:attrNameLst>
                                      </p:cBhvr>
                                      <p:tavLst>
                                        <p:tav tm="0">
                                          <p:val>
                                            <p:strVal val="#ppt_x"/>
                                          </p:val>
                                        </p:tav>
                                        <p:tav tm="100000">
                                          <p:val>
                                            <p:strVal val="#ppt_x"/>
                                          </p:val>
                                        </p:tav>
                                      </p:tavLst>
                                    </p:anim>
                                    <p:anim calcmode="lin" valueType="num">
                                      <p:cBhvr additive="base">
                                        <p:cTn id="64" dur="1000" fill="hold"/>
                                        <p:tgtEl>
                                          <p:spTgt spid="16"/>
                                        </p:tgtEl>
                                        <p:attrNameLst>
                                          <p:attrName>ppt_y</p:attrName>
                                        </p:attrNameLst>
                                      </p:cBhvr>
                                      <p:tavLst>
                                        <p:tav tm="0">
                                          <p:val>
                                            <p:strVal val="0-#ppt_h/2"/>
                                          </p:val>
                                        </p:tav>
                                        <p:tav tm="100000">
                                          <p:val>
                                            <p:strVal val="#ppt_y"/>
                                          </p:val>
                                        </p:tav>
                                      </p:tavLst>
                                    </p:anim>
                                  </p:childTnLst>
                                </p:cTn>
                              </p:par>
                              <p:par>
                                <p:cTn id="65" presetID="2" presetClass="entr" presetSubtype="1" decel="100000"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additive="base">
                                        <p:cTn id="67" dur="1000" fill="hold"/>
                                        <p:tgtEl>
                                          <p:spTgt spid="5"/>
                                        </p:tgtEl>
                                        <p:attrNameLst>
                                          <p:attrName>ppt_x</p:attrName>
                                        </p:attrNameLst>
                                      </p:cBhvr>
                                      <p:tavLst>
                                        <p:tav tm="0">
                                          <p:val>
                                            <p:strVal val="#ppt_x"/>
                                          </p:val>
                                        </p:tav>
                                        <p:tav tm="100000">
                                          <p:val>
                                            <p:strVal val="#ppt_x"/>
                                          </p:val>
                                        </p:tav>
                                      </p:tavLst>
                                    </p:anim>
                                    <p:anim calcmode="lin" valueType="num">
                                      <p:cBhvr additive="base">
                                        <p:cTn id="68" dur="1000" fill="hold"/>
                                        <p:tgtEl>
                                          <p:spTgt spid="5"/>
                                        </p:tgtEl>
                                        <p:attrNameLst>
                                          <p:attrName>ppt_y</p:attrName>
                                        </p:attrNameLst>
                                      </p:cBhvr>
                                      <p:tavLst>
                                        <p:tav tm="0">
                                          <p:val>
                                            <p:strVal val="0-#ppt_h/2"/>
                                          </p:val>
                                        </p:tav>
                                        <p:tav tm="100000">
                                          <p:val>
                                            <p:strVal val="#ppt_y"/>
                                          </p:val>
                                        </p:tav>
                                      </p:tavLst>
                                    </p:anim>
                                  </p:childTnLst>
                                </p:cTn>
                              </p:par>
                              <p:par>
                                <p:cTn id="69" presetID="2" presetClass="entr" presetSubtype="1" decel="10000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additive="base">
                                        <p:cTn id="71" dur="1000" fill="hold"/>
                                        <p:tgtEl>
                                          <p:spTgt spid="6"/>
                                        </p:tgtEl>
                                        <p:attrNameLst>
                                          <p:attrName>ppt_x</p:attrName>
                                        </p:attrNameLst>
                                      </p:cBhvr>
                                      <p:tavLst>
                                        <p:tav tm="0">
                                          <p:val>
                                            <p:strVal val="#ppt_x"/>
                                          </p:val>
                                        </p:tav>
                                        <p:tav tm="100000">
                                          <p:val>
                                            <p:strVal val="#ppt_x"/>
                                          </p:val>
                                        </p:tav>
                                      </p:tavLst>
                                    </p:anim>
                                    <p:anim calcmode="lin" valueType="num">
                                      <p:cBhvr additive="base">
                                        <p:cTn id="72" dur="1000" fill="hold"/>
                                        <p:tgtEl>
                                          <p:spTgt spid="6"/>
                                        </p:tgtEl>
                                        <p:attrNameLst>
                                          <p:attrName>ppt_y</p:attrName>
                                        </p:attrNameLst>
                                      </p:cBhvr>
                                      <p:tavLst>
                                        <p:tav tm="0">
                                          <p:val>
                                            <p:strVal val="0-#ppt_h/2"/>
                                          </p:val>
                                        </p:tav>
                                        <p:tav tm="100000">
                                          <p:val>
                                            <p:strVal val="#ppt_y"/>
                                          </p:val>
                                        </p:tav>
                                      </p:tavLst>
                                    </p:anim>
                                  </p:childTnLst>
                                </p:cTn>
                              </p:par>
                              <p:par>
                                <p:cTn id="73" presetID="2" presetClass="entr" presetSubtype="1" decel="100000" fill="hold" grpId="0" nodeType="with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additive="base">
                                        <p:cTn id="75" dur="1000" fill="hold"/>
                                        <p:tgtEl>
                                          <p:spTgt spid="7"/>
                                        </p:tgtEl>
                                        <p:attrNameLst>
                                          <p:attrName>ppt_x</p:attrName>
                                        </p:attrNameLst>
                                      </p:cBhvr>
                                      <p:tavLst>
                                        <p:tav tm="0">
                                          <p:val>
                                            <p:strVal val="#ppt_x"/>
                                          </p:val>
                                        </p:tav>
                                        <p:tav tm="100000">
                                          <p:val>
                                            <p:strVal val="#ppt_x"/>
                                          </p:val>
                                        </p:tav>
                                      </p:tavLst>
                                    </p:anim>
                                    <p:anim calcmode="lin" valueType="num">
                                      <p:cBhvr additive="base">
                                        <p:cTn id="76" dur="1000" fill="hold"/>
                                        <p:tgtEl>
                                          <p:spTgt spid="7"/>
                                        </p:tgtEl>
                                        <p:attrNameLst>
                                          <p:attrName>ppt_y</p:attrName>
                                        </p:attrNameLst>
                                      </p:cBhvr>
                                      <p:tavLst>
                                        <p:tav tm="0">
                                          <p:val>
                                            <p:strVal val="0-#ppt_h/2"/>
                                          </p:val>
                                        </p:tav>
                                        <p:tav tm="100000">
                                          <p:val>
                                            <p:strVal val="#ppt_y"/>
                                          </p:val>
                                        </p:tav>
                                      </p:tavLst>
                                    </p:anim>
                                  </p:childTnLst>
                                </p:cTn>
                              </p:par>
                              <p:par>
                                <p:cTn id="77" presetID="2" presetClass="entr" presetSubtype="1" decel="100000" fill="hold" grpId="0" nodeType="with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1000" fill="hold"/>
                                        <p:tgtEl>
                                          <p:spTgt spid="8"/>
                                        </p:tgtEl>
                                        <p:attrNameLst>
                                          <p:attrName>ppt_x</p:attrName>
                                        </p:attrNameLst>
                                      </p:cBhvr>
                                      <p:tavLst>
                                        <p:tav tm="0">
                                          <p:val>
                                            <p:strVal val="#ppt_x"/>
                                          </p:val>
                                        </p:tav>
                                        <p:tav tm="100000">
                                          <p:val>
                                            <p:strVal val="#ppt_x"/>
                                          </p:val>
                                        </p:tav>
                                      </p:tavLst>
                                    </p:anim>
                                    <p:anim calcmode="lin" valueType="num">
                                      <p:cBhvr additive="base">
                                        <p:cTn id="80" dur="1000" fill="hold"/>
                                        <p:tgtEl>
                                          <p:spTgt spid="8"/>
                                        </p:tgtEl>
                                        <p:attrNameLst>
                                          <p:attrName>ppt_y</p:attrName>
                                        </p:attrNameLst>
                                      </p:cBhvr>
                                      <p:tavLst>
                                        <p:tav tm="0">
                                          <p:val>
                                            <p:strVal val="0-#ppt_h/2"/>
                                          </p:val>
                                        </p:tav>
                                        <p:tav tm="100000">
                                          <p:val>
                                            <p:strVal val="#ppt_y"/>
                                          </p:val>
                                        </p:tav>
                                      </p:tavLst>
                                    </p:anim>
                                  </p:childTnLst>
                                </p:cTn>
                              </p:par>
                              <p:par>
                                <p:cTn id="81" presetID="2" presetClass="entr" presetSubtype="1" decel="100000" fill="hold" grpId="0" nodeType="with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additive="base">
                                        <p:cTn id="83" dur="1000" fill="hold"/>
                                        <p:tgtEl>
                                          <p:spTgt spid="9"/>
                                        </p:tgtEl>
                                        <p:attrNameLst>
                                          <p:attrName>ppt_x</p:attrName>
                                        </p:attrNameLst>
                                      </p:cBhvr>
                                      <p:tavLst>
                                        <p:tav tm="0">
                                          <p:val>
                                            <p:strVal val="#ppt_x"/>
                                          </p:val>
                                        </p:tav>
                                        <p:tav tm="100000">
                                          <p:val>
                                            <p:strVal val="#ppt_x"/>
                                          </p:val>
                                        </p:tav>
                                      </p:tavLst>
                                    </p:anim>
                                    <p:anim calcmode="lin" valueType="num">
                                      <p:cBhvr additive="base">
                                        <p:cTn id="84" dur="1000" fill="hold"/>
                                        <p:tgtEl>
                                          <p:spTgt spid="9"/>
                                        </p:tgtEl>
                                        <p:attrNameLst>
                                          <p:attrName>ppt_y</p:attrName>
                                        </p:attrNameLst>
                                      </p:cBhvr>
                                      <p:tavLst>
                                        <p:tav tm="0">
                                          <p:val>
                                            <p:strVal val="0-#ppt_h/2"/>
                                          </p:val>
                                        </p:tav>
                                        <p:tav tm="100000">
                                          <p:val>
                                            <p:strVal val="#ppt_y"/>
                                          </p:val>
                                        </p:tav>
                                      </p:tavLst>
                                    </p:anim>
                                  </p:childTnLst>
                                </p:cTn>
                              </p:par>
                              <p:par>
                                <p:cTn id="85" presetID="10" presetClass="entr" presetSubtype="0" fill="hold" grpId="1" nodeType="withEffect">
                                  <p:stCondLst>
                                    <p:cond delay="0"/>
                                  </p:stCondLst>
                                  <p:childTnLst>
                                    <p:set>
                                      <p:cBhvr>
                                        <p:cTn id="86" dur="1" fill="hold">
                                          <p:stCondLst>
                                            <p:cond delay="0"/>
                                          </p:stCondLst>
                                        </p:cTn>
                                        <p:tgtEl>
                                          <p:spTgt spid="18">
                                            <p:txEl>
                                              <p:pRg st="0" end="0"/>
                                            </p:txEl>
                                          </p:spTgt>
                                        </p:tgtEl>
                                        <p:attrNameLst>
                                          <p:attrName>style.visibility</p:attrName>
                                        </p:attrNameLst>
                                      </p:cBhvr>
                                      <p:to>
                                        <p:strVal val="visible"/>
                                      </p:to>
                                    </p:set>
                                    <p:animEffect transition="in" filter="fade">
                                      <p:cBhvr>
                                        <p:cTn id="87" dur="1000"/>
                                        <p:tgtEl>
                                          <p:spTgt spid="18">
                                            <p:txEl>
                                              <p:pRg st="0" end="0"/>
                                            </p:txEl>
                                          </p:spTgt>
                                        </p:tgtEl>
                                      </p:cBhvr>
                                    </p:animEffect>
                                  </p:childTnLst>
                                </p:cTn>
                              </p:par>
                              <p:par>
                                <p:cTn id="88" presetID="10" presetClass="entr" presetSubtype="0" fill="hold" grpId="1" nodeType="withEffect">
                                  <p:stCondLst>
                                    <p:cond delay="0"/>
                                  </p:stCondLst>
                                  <p:childTnLst>
                                    <p:set>
                                      <p:cBhvr>
                                        <p:cTn id="89" dur="1" fill="hold">
                                          <p:stCondLst>
                                            <p:cond delay="0"/>
                                          </p:stCondLst>
                                        </p:cTn>
                                        <p:tgtEl>
                                          <p:spTgt spid="19">
                                            <p:txEl>
                                              <p:pRg st="0" end="0"/>
                                            </p:txEl>
                                          </p:spTgt>
                                        </p:tgtEl>
                                        <p:attrNameLst>
                                          <p:attrName>style.visibility</p:attrName>
                                        </p:attrNameLst>
                                      </p:cBhvr>
                                      <p:to>
                                        <p:strVal val="visible"/>
                                      </p:to>
                                    </p:set>
                                    <p:animEffect transition="in" filter="fade">
                                      <p:cBhvr>
                                        <p:cTn id="90" dur="1000"/>
                                        <p:tgtEl>
                                          <p:spTgt spid="19">
                                            <p:txEl>
                                              <p:pRg st="0" end="0"/>
                                            </p:txEl>
                                          </p:spTgt>
                                        </p:tgtEl>
                                      </p:cBhvr>
                                    </p:animEffect>
                                  </p:childTnLst>
                                </p:cTn>
                              </p:par>
                              <p:par>
                                <p:cTn id="91" presetID="10" presetClass="entr" presetSubtype="0" fill="hold" grpId="1" nodeType="withEffect">
                                  <p:stCondLst>
                                    <p:cond delay="0"/>
                                  </p:stCondLst>
                                  <p:childTnLst>
                                    <p:set>
                                      <p:cBhvr>
                                        <p:cTn id="92" dur="1" fill="hold">
                                          <p:stCondLst>
                                            <p:cond delay="0"/>
                                          </p:stCondLst>
                                        </p:cTn>
                                        <p:tgtEl>
                                          <p:spTgt spid="20">
                                            <p:txEl>
                                              <p:pRg st="0" end="0"/>
                                            </p:txEl>
                                          </p:spTgt>
                                        </p:tgtEl>
                                        <p:attrNameLst>
                                          <p:attrName>style.visibility</p:attrName>
                                        </p:attrNameLst>
                                      </p:cBhvr>
                                      <p:to>
                                        <p:strVal val="visible"/>
                                      </p:to>
                                    </p:set>
                                    <p:animEffect transition="in" filter="fade">
                                      <p:cBhvr>
                                        <p:cTn id="93" dur="1000"/>
                                        <p:tgtEl>
                                          <p:spTgt spid="20">
                                            <p:txEl>
                                              <p:pRg st="0" end="0"/>
                                            </p:txEl>
                                          </p:spTgt>
                                        </p:tgtEl>
                                      </p:cBhvr>
                                    </p:animEffect>
                                  </p:childTnLst>
                                </p:cTn>
                              </p:par>
                              <p:par>
                                <p:cTn id="94" presetID="10" presetClass="entr" presetSubtype="0" fill="hold" grpId="1" nodeType="withEffect">
                                  <p:stCondLst>
                                    <p:cond delay="0"/>
                                  </p:stCondLst>
                                  <p:childTnLst>
                                    <p:set>
                                      <p:cBhvr>
                                        <p:cTn id="95" dur="1" fill="hold">
                                          <p:stCondLst>
                                            <p:cond delay="0"/>
                                          </p:stCondLst>
                                        </p:cTn>
                                        <p:tgtEl>
                                          <p:spTgt spid="21">
                                            <p:txEl>
                                              <p:pRg st="0" end="0"/>
                                            </p:txEl>
                                          </p:spTgt>
                                        </p:tgtEl>
                                        <p:attrNameLst>
                                          <p:attrName>style.visibility</p:attrName>
                                        </p:attrNameLst>
                                      </p:cBhvr>
                                      <p:to>
                                        <p:strVal val="visible"/>
                                      </p:to>
                                    </p:set>
                                    <p:animEffect transition="in" filter="fade">
                                      <p:cBhvr>
                                        <p:cTn id="96" dur="1000"/>
                                        <p:tgtEl>
                                          <p:spTgt spid="21">
                                            <p:txEl>
                                              <p:pRg st="0" end="0"/>
                                            </p:txEl>
                                          </p:spTgt>
                                        </p:tgtEl>
                                      </p:cBhvr>
                                    </p:animEffect>
                                  </p:childTnLst>
                                </p:cTn>
                              </p:par>
                              <p:par>
                                <p:cTn id="97" presetID="10" presetClass="entr" presetSubtype="0" fill="hold" grpId="1" nodeType="withEffect">
                                  <p:stCondLst>
                                    <p:cond delay="0"/>
                                  </p:stCondLst>
                                  <p:childTnLst>
                                    <p:set>
                                      <p:cBhvr>
                                        <p:cTn id="98" dur="1" fill="hold">
                                          <p:stCondLst>
                                            <p:cond delay="0"/>
                                          </p:stCondLst>
                                        </p:cTn>
                                        <p:tgtEl>
                                          <p:spTgt spid="22">
                                            <p:txEl>
                                              <p:pRg st="0" end="0"/>
                                            </p:txEl>
                                          </p:spTgt>
                                        </p:tgtEl>
                                        <p:attrNameLst>
                                          <p:attrName>style.visibility</p:attrName>
                                        </p:attrNameLst>
                                      </p:cBhvr>
                                      <p:to>
                                        <p:strVal val="visible"/>
                                      </p:to>
                                    </p:set>
                                    <p:animEffect transition="in" filter="fade">
                                      <p:cBhvr>
                                        <p:cTn id="99" dur="1000"/>
                                        <p:tgtEl>
                                          <p:spTgt spid="22">
                                            <p:txEl>
                                              <p:pRg st="0" end="0"/>
                                            </p:txEl>
                                          </p:spTgt>
                                        </p:tgtEl>
                                      </p:cBhvr>
                                    </p:animEffect>
                                  </p:childTnLst>
                                </p:cTn>
                              </p:par>
                              <p:par>
                                <p:cTn id="100" presetID="10" presetClass="entr" presetSubtype="0" fill="hold" grpId="1" nodeType="withEffect">
                                  <p:stCondLst>
                                    <p:cond delay="0"/>
                                  </p:stCondLst>
                                  <p:childTnLst>
                                    <p:set>
                                      <p:cBhvr>
                                        <p:cTn id="101" dur="1" fill="hold">
                                          <p:stCondLst>
                                            <p:cond delay="0"/>
                                          </p:stCondLst>
                                        </p:cTn>
                                        <p:tgtEl>
                                          <p:spTgt spid="23">
                                            <p:txEl>
                                              <p:pRg st="0" end="0"/>
                                            </p:txEl>
                                          </p:spTgt>
                                        </p:tgtEl>
                                        <p:attrNameLst>
                                          <p:attrName>style.visibility</p:attrName>
                                        </p:attrNameLst>
                                      </p:cBhvr>
                                      <p:to>
                                        <p:strVal val="visible"/>
                                      </p:to>
                                    </p:set>
                                    <p:animEffect transition="in" filter="fade">
                                      <p:cBhvr>
                                        <p:cTn id="102" dur="1000"/>
                                        <p:tgtEl>
                                          <p:spTgt spid="23">
                                            <p:txEl>
                                              <p:pRg st="0" end="0"/>
                                            </p:txEl>
                                          </p:spTgt>
                                        </p:tgtEl>
                                      </p:cBhvr>
                                    </p:animEffect>
                                  </p:childTnLst>
                                </p:cTn>
                              </p:par>
                              <p:par>
                                <p:cTn id="103" presetID="10" presetClass="entr" presetSubtype="0" fill="hold" grpId="1" nodeType="withEffect">
                                  <p:stCondLst>
                                    <p:cond delay="0"/>
                                  </p:stCondLst>
                                  <p:childTnLst>
                                    <p:set>
                                      <p:cBhvr>
                                        <p:cTn id="104" dur="1" fill="hold">
                                          <p:stCondLst>
                                            <p:cond delay="0"/>
                                          </p:stCondLst>
                                        </p:cTn>
                                        <p:tgtEl>
                                          <p:spTgt spid="24">
                                            <p:txEl>
                                              <p:pRg st="0" end="0"/>
                                            </p:txEl>
                                          </p:spTgt>
                                        </p:tgtEl>
                                        <p:attrNameLst>
                                          <p:attrName>style.visibility</p:attrName>
                                        </p:attrNameLst>
                                      </p:cBhvr>
                                      <p:to>
                                        <p:strVal val="visible"/>
                                      </p:to>
                                    </p:set>
                                    <p:animEffect transition="in" filter="fade">
                                      <p:cBhvr>
                                        <p:cTn id="105" dur="1000"/>
                                        <p:tgtEl>
                                          <p:spTgt spid="24">
                                            <p:txEl>
                                              <p:pRg st="0" end="0"/>
                                            </p:txEl>
                                          </p:spTgt>
                                        </p:tgtEl>
                                      </p:cBhvr>
                                    </p:animEffect>
                                  </p:childTnLst>
                                </p:cTn>
                              </p:par>
                              <p:par>
                                <p:cTn id="106" presetID="10" presetClass="entr" presetSubtype="0" fill="hold" grpId="1" nodeType="withEffect">
                                  <p:stCondLst>
                                    <p:cond delay="0"/>
                                  </p:stCondLst>
                                  <p:childTnLst>
                                    <p:set>
                                      <p:cBhvr>
                                        <p:cTn id="107" dur="1" fill="hold">
                                          <p:stCondLst>
                                            <p:cond delay="0"/>
                                          </p:stCondLst>
                                        </p:cTn>
                                        <p:tgtEl>
                                          <p:spTgt spid="25">
                                            <p:txEl>
                                              <p:pRg st="0" end="0"/>
                                            </p:txEl>
                                          </p:spTgt>
                                        </p:tgtEl>
                                        <p:attrNameLst>
                                          <p:attrName>style.visibility</p:attrName>
                                        </p:attrNameLst>
                                      </p:cBhvr>
                                      <p:to>
                                        <p:strVal val="visible"/>
                                      </p:to>
                                    </p:set>
                                    <p:animEffect transition="in" filter="fade">
                                      <p:cBhvr>
                                        <p:cTn id="108" dur="1000"/>
                                        <p:tgtEl>
                                          <p:spTgt spid="25">
                                            <p:txEl>
                                              <p:pRg st="0" end="0"/>
                                            </p:txEl>
                                          </p:spTgt>
                                        </p:tgtEl>
                                      </p:cBhvr>
                                    </p:animEffect>
                                  </p:childTnLst>
                                </p:cTn>
                              </p:par>
                              <p:par>
                                <p:cTn id="109" presetID="10" presetClass="entr" presetSubtype="0" fill="hold" grpId="1" nodeType="withEffect">
                                  <p:stCondLst>
                                    <p:cond delay="0"/>
                                  </p:stCondLst>
                                  <p:childTnLst>
                                    <p:set>
                                      <p:cBhvr>
                                        <p:cTn id="110" dur="1" fill="hold">
                                          <p:stCondLst>
                                            <p:cond delay="0"/>
                                          </p:stCondLst>
                                        </p:cTn>
                                        <p:tgtEl>
                                          <p:spTgt spid="10"/>
                                        </p:tgtEl>
                                        <p:attrNameLst>
                                          <p:attrName>style.visibility</p:attrName>
                                        </p:attrNameLst>
                                      </p:cBhvr>
                                      <p:to>
                                        <p:strVal val="visible"/>
                                      </p:to>
                                    </p:set>
                                    <p:animEffect transition="in" filter="fade">
                                      <p:cBhvr>
                                        <p:cTn id="111" dur="1000"/>
                                        <p:tgtEl>
                                          <p:spTgt spid="10"/>
                                        </p:tgtEl>
                                      </p:cBhvr>
                                    </p:animEffect>
                                  </p:childTnLst>
                                </p:cTn>
                              </p:par>
                              <p:par>
                                <p:cTn id="112" presetID="10" presetClass="entr" presetSubtype="0" fill="hold" grpId="1" nodeType="withEffect">
                                  <p:stCondLst>
                                    <p:cond delay="0"/>
                                  </p:stCondLst>
                                  <p:childTnLst>
                                    <p:set>
                                      <p:cBhvr>
                                        <p:cTn id="113" dur="1" fill="hold">
                                          <p:stCondLst>
                                            <p:cond delay="0"/>
                                          </p:stCondLst>
                                        </p:cTn>
                                        <p:tgtEl>
                                          <p:spTgt spid="11"/>
                                        </p:tgtEl>
                                        <p:attrNameLst>
                                          <p:attrName>style.visibility</p:attrName>
                                        </p:attrNameLst>
                                      </p:cBhvr>
                                      <p:to>
                                        <p:strVal val="visible"/>
                                      </p:to>
                                    </p:set>
                                    <p:animEffect transition="in" filter="fade">
                                      <p:cBhvr>
                                        <p:cTn id="114" dur="1000"/>
                                        <p:tgtEl>
                                          <p:spTgt spid="11"/>
                                        </p:tgtEl>
                                      </p:cBhvr>
                                    </p:animEffect>
                                  </p:childTnLst>
                                </p:cTn>
                              </p:par>
                              <p:par>
                                <p:cTn id="115" presetID="10" presetClass="entr" presetSubtype="0" fill="hold" grpId="1" nodeType="withEffect">
                                  <p:stCondLst>
                                    <p:cond delay="0"/>
                                  </p:stCondLst>
                                  <p:childTnLst>
                                    <p:set>
                                      <p:cBhvr>
                                        <p:cTn id="116" dur="1" fill="hold">
                                          <p:stCondLst>
                                            <p:cond delay="0"/>
                                          </p:stCondLst>
                                        </p:cTn>
                                        <p:tgtEl>
                                          <p:spTgt spid="12"/>
                                        </p:tgtEl>
                                        <p:attrNameLst>
                                          <p:attrName>style.visibility</p:attrName>
                                        </p:attrNameLst>
                                      </p:cBhvr>
                                      <p:to>
                                        <p:strVal val="visible"/>
                                      </p:to>
                                    </p:set>
                                    <p:animEffect transition="in" filter="fade">
                                      <p:cBhvr>
                                        <p:cTn id="117" dur="1000"/>
                                        <p:tgtEl>
                                          <p:spTgt spid="12"/>
                                        </p:tgtEl>
                                      </p:cBhvr>
                                    </p:animEffect>
                                  </p:childTnLst>
                                </p:cTn>
                              </p:par>
                              <p:par>
                                <p:cTn id="118" presetID="10" presetClass="entr" presetSubtype="0" fill="hold" grpId="1" nodeType="withEffect">
                                  <p:stCondLst>
                                    <p:cond delay="0"/>
                                  </p:stCondLst>
                                  <p:childTnLst>
                                    <p:set>
                                      <p:cBhvr>
                                        <p:cTn id="119" dur="1" fill="hold">
                                          <p:stCondLst>
                                            <p:cond delay="0"/>
                                          </p:stCondLst>
                                        </p:cTn>
                                        <p:tgtEl>
                                          <p:spTgt spid="13"/>
                                        </p:tgtEl>
                                        <p:attrNameLst>
                                          <p:attrName>style.visibility</p:attrName>
                                        </p:attrNameLst>
                                      </p:cBhvr>
                                      <p:to>
                                        <p:strVal val="visible"/>
                                      </p:to>
                                    </p:set>
                                    <p:animEffect transition="in" filter="fade">
                                      <p:cBhvr>
                                        <p:cTn id="120" dur="1000"/>
                                        <p:tgtEl>
                                          <p:spTgt spid="13"/>
                                        </p:tgtEl>
                                      </p:cBhvr>
                                    </p:animEffect>
                                  </p:childTnLst>
                                </p:cTn>
                              </p:par>
                              <p:par>
                                <p:cTn id="121" presetID="10" presetClass="entr" presetSubtype="0" fill="hold" grpId="1" nodeType="withEffect">
                                  <p:stCondLst>
                                    <p:cond delay="0"/>
                                  </p:stCondLst>
                                  <p:childTnLst>
                                    <p:set>
                                      <p:cBhvr>
                                        <p:cTn id="122" dur="1" fill="hold">
                                          <p:stCondLst>
                                            <p:cond delay="0"/>
                                          </p:stCondLst>
                                        </p:cTn>
                                        <p:tgtEl>
                                          <p:spTgt spid="14"/>
                                        </p:tgtEl>
                                        <p:attrNameLst>
                                          <p:attrName>style.visibility</p:attrName>
                                        </p:attrNameLst>
                                      </p:cBhvr>
                                      <p:to>
                                        <p:strVal val="visible"/>
                                      </p:to>
                                    </p:set>
                                    <p:animEffect transition="in" filter="fade">
                                      <p:cBhvr>
                                        <p:cTn id="123" dur="1000"/>
                                        <p:tgtEl>
                                          <p:spTgt spid="14"/>
                                        </p:tgtEl>
                                      </p:cBhvr>
                                    </p:animEffect>
                                  </p:childTnLst>
                                </p:cTn>
                              </p:par>
                              <p:par>
                                <p:cTn id="124" presetID="10" presetClass="entr" presetSubtype="0" fill="hold" grpId="1" nodeType="withEffect">
                                  <p:stCondLst>
                                    <p:cond delay="0"/>
                                  </p:stCondLst>
                                  <p:childTnLst>
                                    <p:set>
                                      <p:cBhvr>
                                        <p:cTn id="125" dur="1" fill="hold">
                                          <p:stCondLst>
                                            <p:cond delay="0"/>
                                          </p:stCondLst>
                                        </p:cTn>
                                        <p:tgtEl>
                                          <p:spTgt spid="15"/>
                                        </p:tgtEl>
                                        <p:attrNameLst>
                                          <p:attrName>style.visibility</p:attrName>
                                        </p:attrNameLst>
                                      </p:cBhvr>
                                      <p:to>
                                        <p:strVal val="visible"/>
                                      </p:to>
                                    </p:set>
                                    <p:animEffect transition="in" filter="fade">
                                      <p:cBhvr>
                                        <p:cTn id="126" dur="1000"/>
                                        <p:tgtEl>
                                          <p:spTgt spid="15"/>
                                        </p:tgtEl>
                                      </p:cBhvr>
                                    </p:animEffect>
                                  </p:childTnLst>
                                </p:cTn>
                              </p:par>
                              <p:par>
                                <p:cTn id="127" presetID="10" presetClass="entr" presetSubtype="0" fill="hold" grpId="1" nodeType="withEffect">
                                  <p:stCondLst>
                                    <p:cond delay="0"/>
                                  </p:stCondLst>
                                  <p:childTnLst>
                                    <p:set>
                                      <p:cBhvr>
                                        <p:cTn id="128" dur="1" fill="hold">
                                          <p:stCondLst>
                                            <p:cond delay="0"/>
                                          </p:stCondLst>
                                        </p:cTn>
                                        <p:tgtEl>
                                          <p:spTgt spid="16"/>
                                        </p:tgtEl>
                                        <p:attrNameLst>
                                          <p:attrName>style.visibility</p:attrName>
                                        </p:attrNameLst>
                                      </p:cBhvr>
                                      <p:to>
                                        <p:strVal val="visible"/>
                                      </p:to>
                                    </p:set>
                                    <p:animEffect transition="in" filter="fade">
                                      <p:cBhvr>
                                        <p:cTn id="129" dur="1000"/>
                                        <p:tgtEl>
                                          <p:spTgt spid="16"/>
                                        </p:tgtEl>
                                      </p:cBhvr>
                                    </p:animEffect>
                                  </p:childTnLst>
                                </p:cTn>
                              </p:par>
                              <p:par>
                                <p:cTn id="130" presetID="10" presetClass="entr" presetSubtype="0" fill="hold" grpId="1" nodeType="withEffect">
                                  <p:stCondLst>
                                    <p:cond delay="0"/>
                                  </p:stCondLst>
                                  <p:childTnLst>
                                    <p:set>
                                      <p:cBhvr>
                                        <p:cTn id="131" dur="1" fill="hold">
                                          <p:stCondLst>
                                            <p:cond delay="0"/>
                                          </p:stCondLst>
                                        </p:cTn>
                                        <p:tgtEl>
                                          <p:spTgt spid="5"/>
                                        </p:tgtEl>
                                        <p:attrNameLst>
                                          <p:attrName>style.visibility</p:attrName>
                                        </p:attrNameLst>
                                      </p:cBhvr>
                                      <p:to>
                                        <p:strVal val="visible"/>
                                      </p:to>
                                    </p:set>
                                    <p:animEffect transition="in" filter="fade">
                                      <p:cBhvr>
                                        <p:cTn id="132" dur="1000"/>
                                        <p:tgtEl>
                                          <p:spTgt spid="5"/>
                                        </p:tgtEl>
                                      </p:cBhvr>
                                    </p:animEffect>
                                  </p:childTnLst>
                                </p:cTn>
                              </p:par>
                              <p:par>
                                <p:cTn id="133" presetID="10" presetClass="entr" presetSubtype="0" fill="hold" grpId="1" nodeType="withEffect">
                                  <p:stCondLst>
                                    <p:cond delay="0"/>
                                  </p:stCondLst>
                                  <p:childTnLst>
                                    <p:set>
                                      <p:cBhvr>
                                        <p:cTn id="134" dur="1" fill="hold">
                                          <p:stCondLst>
                                            <p:cond delay="0"/>
                                          </p:stCondLst>
                                        </p:cTn>
                                        <p:tgtEl>
                                          <p:spTgt spid="6"/>
                                        </p:tgtEl>
                                        <p:attrNameLst>
                                          <p:attrName>style.visibility</p:attrName>
                                        </p:attrNameLst>
                                      </p:cBhvr>
                                      <p:to>
                                        <p:strVal val="visible"/>
                                      </p:to>
                                    </p:set>
                                    <p:animEffect transition="in" filter="fade">
                                      <p:cBhvr>
                                        <p:cTn id="135" dur="1000"/>
                                        <p:tgtEl>
                                          <p:spTgt spid="6"/>
                                        </p:tgtEl>
                                      </p:cBhvr>
                                    </p:animEffect>
                                  </p:childTnLst>
                                </p:cTn>
                              </p:par>
                              <p:par>
                                <p:cTn id="136" presetID="10" presetClass="entr" presetSubtype="0" fill="hold" grpId="1" nodeType="withEffect">
                                  <p:stCondLst>
                                    <p:cond delay="0"/>
                                  </p:stCondLst>
                                  <p:childTnLst>
                                    <p:set>
                                      <p:cBhvr>
                                        <p:cTn id="137" dur="1" fill="hold">
                                          <p:stCondLst>
                                            <p:cond delay="0"/>
                                          </p:stCondLst>
                                        </p:cTn>
                                        <p:tgtEl>
                                          <p:spTgt spid="7"/>
                                        </p:tgtEl>
                                        <p:attrNameLst>
                                          <p:attrName>style.visibility</p:attrName>
                                        </p:attrNameLst>
                                      </p:cBhvr>
                                      <p:to>
                                        <p:strVal val="visible"/>
                                      </p:to>
                                    </p:set>
                                    <p:animEffect transition="in" filter="fade">
                                      <p:cBhvr>
                                        <p:cTn id="138" dur="1000"/>
                                        <p:tgtEl>
                                          <p:spTgt spid="7"/>
                                        </p:tgtEl>
                                      </p:cBhvr>
                                    </p:animEffect>
                                  </p:childTnLst>
                                </p:cTn>
                              </p:par>
                              <p:par>
                                <p:cTn id="139" presetID="10" presetClass="entr" presetSubtype="0" fill="hold" grpId="1" nodeType="withEffect">
                                  <p:stCondLst>
                                    <p:cond delay="0"/>
                                  </p:stCondLst>
                                  <p:childTnLst>
                                    <p:set>
                                      <p:cBhvr>
                                        <p:cTn id="140" dur="1" fill="hold">
                                          <p:stCondLst>
                                            <p:cond delay="0"/>
                                          </p:stCondLst>
                                        </p:cTn>
                                        <p:tgtEl>
                                          <p:spTgt spid="8"/>
                                        </p:tgtEl>
                                        <p:attrNameLst>
                                          <p:attrName>style.visibility</p:attrName>
                                        </p:attrNameLst>
                                      </p:cBhvr>
                                      <p:to>
                                        <p:strVal val="visible"/>
                                      </p:to>
                                    </p:set>
                                    <p:animEffect transition="in" filter="fade">
                                      <p:cBhvr>
                                        <p:cTn id="141" dur="1000"/>
                                        <p:tgtEl>
                                          <p:spTgt spid="8"/>
                                        </p:tgtEl>
                                      </p:cBhvr>
                                    </p:animEffect>
                                  </p:childTnLst>
                                </p:cTn>
                              </p:par>
                              <p:par>
                                <p:cTn id="142" presetID="10" presetClass="entr" presetSubtype="0" fill="hold" grpId="1" nodeType="withEffect">
                                  <p:stCondLst>
                                    <p:cond delay="0"/>
                                  </p:stCondLst>
                                  <p:childTnLst>
                                    <p:set>
                                      <p:cBhvr>
                                        <p:cTn id="143" dur="1" fill="hold">
                                          <p:stCondLst>
                                            <p:cond delay="0"/>
                                          </p:stCondLst>
                                        </p:cTn>
                                        <p:tgtEl>
                                          <p:spTgt spid="9"/>
                                        </p:tgtEl>
                                        <p:attrNameLst>
                                          <p:attrName>style.visibility</p:attrName>
                                        </p:attrNameLst>
                                      </p:cBhvr>
                                      <p:to>
                                        <p:strVal val="visible"/>
                                      </p:to>
                                    </p:set>
                                    <p:animEffect transition="in" filter="fade">
                                      <p:cBhvr>
                                        <p:cTn id="144" dur="1000"/>
                                        <p:tgtEl>
                                          <p:spTgt spid="9"/>
                                        </p:tgtEl>
                                      </p:cBhvr>
                                    </p:animEffect>
                                  </p:childTnLst>
                                </p:cTn>
                              </p:par>
                            </p:childTnLst>
                          </p:cTn>
                        </p:par>
                        <p:par>
                          <p:cTn id="145" fill="hold">
                            <p:stCondLst>
                              <p:cond delay="1000"/>
                            </p:stCondLst>
                            <p:childTnLst>
                              <p:par>
                                <p:cTn id="146" presetID="10" presetClass="entr" presetSubtype="0" fill="hold" grpId="0" nodeType="afterEffect">
                                  <p:stCondLst>
                                    <p:cond delay="0"/>
                                  </p:stCondLst>
                                  <p:childTnLst>
                                    <p:set>
                                      <p:cBhvr>
                                        <p:cTn id="147" dur="1" fill="hold">
                                          <p:stCondLst>
                                            <p:cond delay="0"/>
                                          </p:stCondLst>
                                        </p:cTn>
                                        <p:tgtEl>
                                          <p:spTgt spid="26">
                                            <p:txEl>
                                              <p:pRg st="0" end="0"/>
                                            </p:txEl>
                                          </p:spTgt>
                                        </p:tgtEl>
                                        <p:attrNameLst>
                                          <p:attrName>style.visibility</p:attrName>
                                        </p:attrNameLst>
                                      </p:cBhvr>
                                      <p:to>
                                        <p:strVal val="visible"/>
                                      </p:to>
                                    </p:set>
                                    <p:animEffect transition="in" filter="fade">
                                      <p:cBhvr>
                                        <p:cTn id="148" dur="500"/>
                                        <p:tgtEl>
                                          <p:spTgt spid="26">
                                            <p:txEl>
                                              <p:pRg st="0" end="0"/>
                                            </p:txEl>
                                          </p:spTgt>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27">
                                            <p:txEl>
                                              <p:pRg st="0" end="0"/>
                                            </p:txEl>
                                          </p:spTgt>
                                        </p:tgtEl>
                                        <p:attrNameLst>
                                          <p:attrName>style.visibility</p:attrName>
                                        </p:attrNameLst>
                                      </p:cBhvr>
                                      <p:to>
                                        <p:strVal val="visible"/>
                                      </p:to>
                                    </p:set>
                                    <p:animEffect transition="in" filter="fade">
                                      <p:cBhvr>
                                        <p:cTn id="151" dur="500"/>
                                        <p:tgtEl>
                                          <p:spTgt spid="27">
                                            <p:txEl>
                                              <p:pRg st="0" end="0"/>
                                            </p:txEl>
                                          </p:spTgt>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8">
                                            <p:txEl>
                                              <p:pRg st="0" end="0"/>
                                            </p:txEl>
                                          </p:spTgt>
                                        </p:tgtEl>
                                        <p:attrNameLst>
                                          <p:attrName>style.visibility</p:attrName>
                                        </p:attrNameLst>
                                      </p:cBhvr>
                                      <p:to>
                                        <p:strVal val="visible"/>
                                      </p:to>
                                    </p:set>
                                    <p:animEffect transition="in" filter="fade">
                                      <p:cBhvr>
                                        <p:cTn id="154" dur="500"/>
                                        <p:tgtEl>
                                          <p:spTgt spid="28">
                                            <p:txEl>
                                              <p:pRg st="0" end="0"/>
                                            </p:txEl>
                                          </p:spTgt>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29">
                                            <p:txEl>
                                              <p:pRg st="0" end="0"/>
                                            </p:txEl>
                                          </p:spTgt>
                                        </p:tgtEl>
                                        <p:attrNameLst>
                                          <p:attrName>style.visibility</p:attrName>
                                        </p:attrNameLst>
                                      </p:cBhvr>
                                      <p:to>
                                        <p:strVal val="visible"/>
                                      </p:to>
                                    </p:set>
                                    <p:animEffect transition="in" filter="fade">
                                      <p:cBhvr>
                                        <p:cTn id="157" dur="500"/>
                                        <p:tgtEl>
                                          <p:spTgt spid="29">
                                            <p:txEl>
                                              <p:pRg st="0" end="0"/>
                                            </p:txEl>
                                          </p:spTgt>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30">
                                            <p:txEl>
                                              <p:pRg st="0" end="0"/>
                                            </p:txEl>
                                          </p:spTgt>
                                        </p:tgtEl>
                                        <p:attrNameLst>
                                          <p:attrName>style.visibility</p:attrName>
                                        </p:attrNameLst>
                                      </p:cBhvr>
                                      <p:to>
                                        <p:strVal val="visible"/>
                                      </p:to>
                                    </p:set>
                                    <p:animEffect transition="in" filter="fade">
                                      <p:cBhvr>
                                        <p:cTn id="160" dur="500"/>
                                        <p:tgtEl>
                                          <p:spTgt spid="30">
                                            <p:txEl>
                                              <p:pRg st="0" end="0"/>
                                            </p:txEl>
                                          </p:spTgt>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31">
                                            <p:txEl>
                                              <p:pRg st="0" end="0"/>
                                            </p:txEl>
                                          </p:spTgt>
                                        </p:tgtEl>
                                        <p:attrNameLst>
                                          <p:attrName>style.visibility</p:attrName>
                                        </p:attrNameLst>
                                      </p:cBhvr>
                                      <p:to>
                                        <p:strVal val="visible"/>
                                      </p:to>
                                    </p:set>
                                    <p:animEffect transition="in" filter="fade">
                                      <p:cBhvr>
                                        <p:cTn id="163" dur="500"/>
                                        <p:tgtEl>
                                          <p:spTgt spid="31">
                                            <p:txEl>
                                              <p:pRg st="0" end="0"/>
                                            </p:txEl>
                                          </p:spTgt>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32">
                                            <p:txEl>
                                              <p:pRg st="0" end="0"/>
                                            </p:txEl>
                                          </p:spTgt>
                                        </p:tgtEl>
                                        <p:attrNameLst>
                                          <p:attrName>style.visibility</p:attrName>
                                        </p:attrNameLst>
                                      </p:cBhvr>
                                      <p:to>
                                        <p:strVal val="visible"/>
                                      </p:to>
                                    </p:set>
                                    <p:animEffect transition="in" filter="fade">
                                      <p:cBhvr>
                                        <p:cTn id="166" dur="500"/>
                                        <p:tgtEl>
                                          <p:spTgt spid="32">
                                            <p:txEl>
                                              <p:pRg st="0" end="0"/>
                                            </p:txEl>
                                          </p:spTgt>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33">
                                            <p:txEl>
                                              <p:pRg st="0" end="0"/>
                                            </p:txEl>
                                          </p:spTgt>
                                        </p:tgtEl>
                                        <p:attrNameLst>
                                          <p:attrName>style.visibility</p:attrName>
                                        </p:attrNameLst>
                                      </p:cBhvr>
                                      <p:to>
                                        <p:strVal val="visible"/>
                                      </p:to>
                                    </p:set>
                                    <p:animEffect transition="in" filter="fade">
                                      <p:cBhvr>
                                        <p:cTn id="169" dur="500"/>
                                        <p:tgtEl>
                                          <p:spTgt spid="33">
                                            <p:txEl>
                                              <p:pRg st="0" end="0"/>
                                            </p:txEl>
                                          </p:spTgt>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34">
                                            <p:txEl>
                                              <p:pRg st="0" end="0"/>
                                            </p:txEl>
                                          </p:spTgt>
                                        </p:tgtEl>
                                        <p:attrNameLst>
                                          <p:attrName>style.visibility</p:attrName>
                                        </p:attrNameLst>
                                      </p:cBhvr>
                                      <p:to>
                                        <p:strVal val="visible"/>
                                      </p:to>
                                    </p:set>
                                    <p:animEffect transition="in" filter="fade">
                                      <p:cBhvr>
                                        <p:cTn id="172" dur="500"/>
                                        <p:tgtEl>
                                          <p:spTgt spid="34">
                                            <p:txEl>
                                              <p:pRg st="0" end="0"/>
                                            </p:txEl>
                                          </p:spTgt>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35">
                                            <p:txEl>
                                              <p:pRg st="0" end="0"/>
                                            </p:txEl>
                                          </p:spTgt>
                                        </p:tgtEl>
                                        <p:attrNameLst>
                                          <p:attrName>style.visibility</p:attrName>
                                        </p:attrNameLst>
                                      </p:cBhvr>
                                      <p:to>
                                        <p:strVal val="visible"/>
                                      </p:to>
                                    </p:set>
                                    <p:animEffect transition="in" filter="fade">
                                      <p:cBhvr>
                                        <p:cTn id="175" dur="500"/>
                                        <p:tgtEl>
                                          <p:spTgt spid="35">
                                            <p:txEl>
                                              <p:pRg st="0" end="0"/>
                                            </p:txEl>
                                          </p:spTgt>
                                        </p:tgtEl>
                                      </p:cBhvr>
                                    </p:animEffect>
                                  </p:childTnLst>
                                </p:cTn>
                              </p:par>
                            </p:childTnLst>
                          </p:cTn>
                        </p:par>
                        <p:par>
                          <p:cTn id="176" fill="hold">
                            <p:stCondLst>
                              <p:cond delay="1500"/>
                            </p:stCondLst>
                            <p:childTnLst>
                              <p:par>
                                <p:cTn id="177" presetID="22" presetClass="entr" presetSubtype="2" fill="hold" nodeType="afterEffect">
                                  <p:stCondLst>
                                    <p:cond delay="0"/>
                                  </p:stCondLst>
                                  <p:childTnLst>
                                    <p:set>
                                      <p:cBhvr>
                                        <p:cTn id="178" dur="1" fill="hold">
                                          <p:stCondLst>
                                            <p:cond delay="0"/>
                                          </p:stCondLst>
                                        </p:cTn>
                                        <p:tgtEl>
                                          <p:spTgt spid="40"/>
                                        </p:tgtEl>
                                        <p:attrNameLst>
                                          <p:attrName>style.visibility</p:attrName>
                                        </p:attrNameLst>
                                      </p:cBhvr>
                                      <p:to>
                                        <p:strVal val="visible"/>
                                      </p:to>
                                    </p:set>
                                    <p:animEffect transition="in" filter="wipe(right)">
                                      <p:cBhvr>
                                        <p:cTn id="179" dur="500"/>
                                        <p:tgtEl>
                                          <p:spTgt spid="40"/>
                                        </p:tgtEl>
                                      </p:cBhvr>
                                    </p:animEffect>
                                  </p:childTnLst>
                                </p:cTn>
                              </p:par>
                              <p:par>
                                <p:cTn id="180" presetID="2" presetClass="entr" presetSubtype="1" decel="100000" fill="hold" grpId="0" nodeType="withEffect">
                                  <p:stCondLst>
                                    <p:cond delay="250"/>
                                  </p:stCondLst>
                                  <p:iterate type="wd">
                                    <p:tmPct val="10000"/>
                                  </p:iterate>
                                  <p:childTnLst>
                                    <p:set>
                                      <p:cBhvr>
                                        <p:cTn id="181" dur="1" fill="hold">
                                          <p:stCondLst>
                                            <p:cond delay="0"/>
                                          </p:stCondLst>
                                        </p:cTn>
                                        <p:tgtEl>
                                          <p:spTgt spid="41"/>
                                        </p:tgtEl>
                                        <p:attrNameLst>
                                          <p:attrName>style.visibility</p:attrName>
                                        </p:attrNameLst>
                                      </p:cBhvr>
                                      <p:to>
                                        <p:strVal val="visible"/>
                                      </p:to>
                                    </p:set>
                                    <p:anim calcmode="lin" valueType="num">
                                      <p:cBhvr additive="base">
                                        <p:cTn id="182" dur="1000" fill="hold"/>
                                        <p:tgtEl>
                                          <p:spTgt spid="41"/>
                                        </p:tgtEl>
                                        <p:attrNameLst>
                                          <p:attrName>ppt_x</p:attrName>
                                        </p:attrNameLst>
                                      </p:cBhvr>
                                      <p:tavLst>
                                        <p:tav tm="0">
                                          <p:val>
                                            <p:strVal val="#ppt_x"/>
                                          </p:val>
                                        </p:tav>
                                        <p:tav tm="100000">
                                          <p:val>
                                            <p:strVal val="#ppt_x"/>
                                          </p:val>
                                        </p:tav>
                                      </p:tavLst>
                                    </p:anim>
                                    <p:anim calcmode="lin" valueType="num">
                                      <p:cBhvr additive="base">
                                        <p:cTn id="183" dur="1000" fill="hold"/>
                                        <p:tgtEl>
                                          <p:spTgt spid="41"/>
                                        </p:tgtEl>
                                        <p:attrNameLst>
                                          <p:attrName>ppt_y</p:attrName>
                                        </p:attrNameLst>
                                      </p:cBhvr>
                                      <p:tavLst>
                                        <p:tav tm="0">
                                          <p:val>
                                            <p:strVal val="0-#ppt_h/2"/>
                                          </p:val>
                                        </p:tav>
                                        <p:tav tm="100000">
                                          <p:val>
                                            <p:strVal val="#ppt_y"/>
                                          </p:val>
                                        </p:tav>
                                      </p:tavLst>
                                    </p:anim>
                                  </p:childTnLst>
                                </p:cTn>
                              </p:par>
                            </p:childTnLst>
                          </p:cTn>
                        </p:par>
                        <p:par>
                          <p:cTn id="184" fill="hold">
                            <p:stCondLst>
                              <p:cond delay="3050"/>
                            </p:stCondLst>
                            <p:childTnLst>
                              <p:par>
                                <p:cTn id="185" presetID="10" presetClass="entr" presetSubtype="0" fill="hold" grpId="0" nodeType="afterEffect">
                                  <p:stCondLst>
                                    <p:cond delay="250"/>
                                  </p:stCondLst>
                                  <p:childTnLst>
                                    <p:set>
                                      <p:cBhvr>
                                        <p:cTn id="186" dur="1" fill="hold">
                                          <p:stCondLst>
                                            <p:cond delay="0"/>
                                          </p:stCondLst>
                                        </p:cTn>
                                        <p:tgtEl>
                                          <p:spTgt spid="42"/>
                                        </p:tgtEl>
                                        <p:attrNameLst>
                                          <p:attrName>style.visibility</p:attrName>
                                        </p:attrNameLst>
                                      </p:cBhvr>
                                      <p:to>
                                        <p:strVal val="visible"/>
                                      </p:to>
                                    </p:set>
                                    <p:animEffect transition="in" filter="fade">
                                      <p:cBhvr>
                                        <p:cTn id="18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8" grpId="0" build="p">
        <p:tmplLst>
          <p:tmpl lvl="1">
            <p:tnLst>
              <p:par>
                <p:cTn presetID="2" presetClass="entr" presetSubtype="1"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ppt_x"/>
                          </p:val>
                        </p:tav>
                        <p:tav tm="100000">
                          <p:val>
                            <p:strVal val="#ppt_x"/>
                          </p:val>
                        </p:tav>
                      </p:tavLst>
                    </p:anim>
                    <p:anim calcmode="lin" valueType="num">
                      <p:cBhvr additive="base">
                        <p:cTn dur="1000" fill="hold"/>
                        <p:tgtEl>
                          <p:spTgt spid="18"/>
                        </p:tgtEl>
                        <p:attrNameLst>
                          <p:attrName>ppt_y</p:attrName>
                        </p:attrNameLst>
                      </p:cBhvr>
                      <p:tavLst>
                        <p:tav tm="0">
                          <p:val>
                            <p:strVal val="0-#ppt_h/2"/>
                          </p:val>
                        </p:tav>
                        <p:tav tm="100000">
                          <p:val>
                            <p:strVal val="#ppt_y"/>
                          </p:val>
                        </p:tav>
                      </p:tavLst>
                    </p:anim>
                  </p:childTnLst>
                </p:cTn>
              </p:par>
            </p:tnLst>
          </p:tmpl>
        </p:tmplLst>
      </p:bldP>
      <p:bldP spid="18" grpId="1"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1000"/>
                        <p:tgtEl>
                          <p:spTgt spid="18"/>
                        </p:tgtEl>
                      </p:cBhvr>
                    </p:animEffect>
                  </p:childTnLst>
                </p:cTn>
              </p:par>
            </p:tnLst>
          </p:tmpl>
        </p:tmplLst>
      </p:bldP>
      <p:bldP spid="19" grpId="0" build="p">
        <p:tmplLst>
          <p:tmpl lvl="1">
            <p:tnLst>
              <p:par>
                <p:cTn presetID="2" presetClass="entr" presetSubtype="1"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ppt_x"/>
                          </p:val>
                        </p:tav>
                        <p:tav tm="100000">
                          <p:val>
                            <p:strVal val="#ppt_x"/>
                          </p:val>
                        </p:tav>
                      </p:tavLst>
                    </p:anim>
                    <p:anim calcmode="lin" valueType="num">
                      <p:cBhvr additive="base">
                        <p:cTn dur="1000" fill="hold"/>
                        <p:tgtEl>
                          <p:spTgt spid="19"/>
                        </p:tgtEl>
                        <p:attrNameLst>
                          <p:attrName>ppt_y</p:attrName>
                        </p:attrNameLst>
                      </p:cBhvr>
                      <p:tavLst>
                        <p:tav tm="0">
                          <p:val>
                            <p:strVal val="0-#ppt_h/2"/>
                          </p:val>
                        </p:tav>
                        <p:tav tm="100000">
                          <p:val>
                            <p:strVal val="#ppt_y"/>
                          </p:val>
                        </p:tav>
                      </p:tavLst>
                    </p:anim>
                  </p:childTnLst>
                </p:cTn>
              </p:par>
            </p:tnLst>
          </p:tmpl>
        </p:tmplLst>
      </p:bldP>
      <p:bldP spid="19" grpId="1"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childTnLst>
                </p:cTn>
              </p:par>
            </p:tnLst>
          </p:tmpl>
        </p:tmplLst>
      </p:bldP>
      <p:bldP spid="20" grpId="0" build="p">
        <p:tmplLst>
          <p:tmpl lvl="1">
            <p:tnLst>
              <p:par>
                <p:cTn presetID="2" presetClass="entr" presetSubtype="1"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000" fill="hold"/>
                        <p:tgtEl>
                          <p:spTgt spid="20"/>
                        </p:tgtEl>
                        <p:attrNameLst>
                          <p:attrName>ppt_x</p:attrName>
                        </p:attrNameLst>
                      </p:cBhvr>
                      <p:tavLst>
                        <p:tav tm="0">
                          <p:val>
                            <p:strVal val="#ppt_x"/>
                          </p:val>
                        </p:tav>
                        <p:tav tm="100000">
                          <p:val>
                            <p:strVal val="#ppt_x"/>
                          </p:val>
                        </p:tav>
                      </p:tavLst>
                    </p:anim>
                    <p:anim calcmode="lin" valueType="num">
                      <p:cBhvr additive="base">
                        <p:cTn dur="1000" fill="hold"/>
                        <p:tgtEl>
                          <p:spTgt spid="20"/>
                        </p:tgtEl>
                        <p:attrNameLst>
                          <p:attrName>ppt_y</p:attrName>
                        </p:attrNameLst>
                      </p:cBhvr>
                      <p:tavLst>
                        <p:tav tm="0">
                          <p:val>
                            <p:strVal val="0-#ppt_h/2"/>
                          </p:val>
                        </p:tav>
                        <p:tav tm="100000">
                          <p:val>
                            <p:strVal val="#ppt_y"/>
                          </p:val>
                        </p:tav>
                      </p:tavLst>
                    </p:anim>
                  </p:childTnLst>
                </p:cTn>
              </p:par>
            </p:tnLst>
          </p:tmpl>
        </p:tmplLst>
      </p:bldP>
      <p:bldP spid="20" grpId="1"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1000"/>
                        <p:tgtEl>
                          <p:spTgt spid="20"/>
                        </p:tgtEl>
                      </p:cBhvr>
                    </p:animEffect>
                  </p:childTnLst>
                </p:cTn>
              </p:par>
            </p:tnLst>
          </p:tmpl>
        </p:tmplLst>
      </p:bldP>
      <p:bldP spid="21" grpId="0" build="p">
        <p:tmplLst>
          <p:tmpl lvl="1">
            <p:tnLst>
              <p:par>
                <p:cTn presetID="2" presetClass="entr" presetSubtype="1" decel="10000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000" fill="hold"/>
                        <p:tgtEl>
                          <p:spTgt spid="21"/>
                        </p:tgtEl>
                        <p:attrNameLst>
                          <p:attrName>ppt_x</p:attrName>
                        </p:attrNameLst>
                      </p:cBhvr>
                      <p:tavLst>
                        <p:tav tm="0">
                          <p:val>
                            <p:strVal val="#ppt_x"/>
                          </p:val>
                        </p:tav>
                        <p:tav tm="100000">
                          <p:val>
                            <p:strVal val="#ppt_x"/>
                          </p:val>
                        </p:tav>
                      </p:tavLst>
                    </p:anim>
                    <p:anim calcmode="lin" valueType="num">
                      <p:cBhvr additive="base">
                        <p:cTn dur="1000" fill="hold"/>
                        <p:tgtEl>
                          <p:spTgt spid="21"/>
                        </p:tgtEl>
                        <p:attrNameLst>
                          <p:attrName>ppt_y</p:attrName>
                        </p:attrNameLst>
                      </p:cBhvr>
                      <p:tavLst>
                        <p:tav tm="0">
                          <p:val>
                            <p:strVal val="0-#ppt_h/2"/>
                          </p:val>
                        </p:tav>
                        <p:tav tm="100000">
                          <p:val>
                            <p:strVal val="#ppt_y"/>
                          </p:val>
                        </p:tav>
                      </p:tavLst>
                    </p:anim>
                  </p:childTnLst>
                </p:cTn>
              </p:par>
            </p:tnLst>
          </p:tmpl>
        </p:tmplLst>
      </p:bldP>
      <p:bldP spid="21" grpId="1"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Lst>
      </p:bldP>
      <p:bldP spid="22" grpId="0" build="p">
        <p:tmplLst>
          <p:tmpl lvl="1">
            <p:tnLst>
              <p:par>
                <p:cTn presetID="2" presetClass="entr" presetSubtype="1"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ppt_x"/>
                          </p:val>
                        </p:tav>
                        <p:tav tm="100000">
                          <p:val>
                            <p:strVal val="#ppt_x"/>
                          </p:val>
                        </p:tav>
                      </p:tavLst>
                    </p:anim>
                    <p:anim calcmode="lin" valueType="num">
                      <p:cBhvr additive="base">
                        <p:cTn dur="1000" fill="hold"/>
                        <p:tgtEl>
                          <p:spTgt spid="22"/>
                        </p:tgtEl>
                        <p:attrNameLst>
                          <p:attrName>ppt_y</p:attrName>
                        </p:attrNameLst>
                      </p:cBhvr>
                      <p:tavLst>
                        <p:tav tm="0">
                          <p:val>
                            <p:strVal val="0-#ppt_h/2"/>
                          </p:val>
                        </p:tav>
                        <p:tav tm="100000">
                          <p:val>
                            <p:strVal val="#ppt_y"/>
                          </p:val>
                        </p:tav>
                      </p:tavLst>
                    </p:anim>
                  </p:childTnLst>
                </p:cTn>
              </p:par>
            </p:tnLst>
          </p:tmpl>
        </p:tmplLst>
      </p:bldP>
      <p:bldP spid="22" grpId="1"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000"/>
                        <p:tgtEl>
                          <p:spTgt spid="22"/>
                        </p:tgtEl>
                      </p:cBhvr>
                    </p:animEffect>
                  </p:childTnLst>
                </p:cTn>
              </p:par>
            </p:tnLst>
          </p:tmpl>
        </p:tmplLst>
      </p:bldP>
      <p:bldP spid="23" grpId="0" build="p">
        <p:tmplLst>
          <p:tmpl lvl="1">
            <p:tnLst>
              <p:par>
                <p:cTn presetID="2" presetClass="entr" presetSubtype="1"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ppt_x"/>
                          </p:val>
                        </p:tav>
                        <p:tav tm="100000">
                          <p:val>
                            <p:strVal val="#ppt_x"/>
                          </p:val>
                        </p:tav>
                      </p:tavLst>
                    </p:anim>
                    <p:anim calcmode="lin" valueType="num">
                      <p:cBhvr additive="base">
                        <p:cTn dur="1000" fill="hold"/>
                        <p:tgtEl>
                          <p:spTgt spid="23"/>
                        </p:tgtEl>
                        <p:attrNameLst>
                          <p:attrName>ppt_y</p:attrName>
                        </p:attrNameLst>
                      </p:cBhvr>
                      <p:tavLst>
                        <p:tav tm="0">
                          <p:val>
                            <p:strVal val="0-#ppt_h/2"/>
                          </p:val>
                        </p:tav>
                        <p:tav tm="100000">
                          <p:val>
                            <p:strVal val="#ppt_y"/>
                          </p:val>
                        </p:tav>
                      </p:tavLst>
                    </p:anim>
                  </p:childTnLst>
                </p:cTn>
              </p:par>
            </p:tnLst>
          </p:tmpl>
        </p:tmplLst>
      </p:bldP>
      <p:bldP spid="23" grpId="1"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1000"/>
                        <p:tgtEl>
                          <p:spTgt spid="23"/>
                        </p:tgtEl>
                      </p:cBhvr>
                    </p:animEffect>
                  </p:childTnLst>
                </p:cTn>
              </p:par>
            </p:tnLst>
          </p:tmpl>
        </p:tmplLst>
      </p:bldP>
      <p:bldP spid="24" grpId="0" build="p">
        <p:tmplLst>
          <p:tmpl lvl="1">
            <p:tnLst>
              <p:par>
                <p:cTn presetID="2" presetClass="entr" presetSubtype="1" decel="10000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1000" fill="hold"/>
                        <p:tgtEl>
                          <p:spTgt spid="24"/>
                        </p:tgtEl>
                        <p:attrNameLst>
                          <p:attrName>ppt_x</p:attrName>
                        </p:attrNameLst>
                      </p:cBhvr>
                      <p:tavLst>
                        <p:tav tm="0">
                          <p:val>
                            <p:strVal val="#ppt_x"/>
                          </p:val>
                        </p:tav>
                        <p:tav tm="100000">
                          <p:val>
                            <p:strVal val="#ppt_x"/>
                          </p:val>
                        </p:tav>
                      </p:tavLst>
                    </p:anim>
                    <p:anim calcmode="lin" valueType="num">
                      <p:cBhvr additive="base">
                        <p:cTn dur="1000" fill="hold"/>
                        <p:tgtEl>
                          <p:spTgt spid="24"/>
                        </p:tgtEl>
                        <p:attrNameLst>
                          <p:attrName>ppt_y</p:attrName>
                        </p:attrNameLst>
                      </p:cBhvr>
                      <p:tavLst>
                        <p:tav tm="0">
                          <p:val>
                            <p:strVal val="0-#ppt_h/2"/>
                          </p:val>
                        </p:tav>
                        <p:tav tm="100000">
                          <p:val>
                            <p:strVal val="#ppt_y"/>
                          </p:val>
                        </p:tav>
                      </p:tavLst>
                    </p:anim>
                  </p:childTnLst>
                </p:cTn>
              </p:par>
            </p:tnLst>
          </p:tmpl>
        </p:tmplLst>
      </p:bldP>
      <p:bldP spid="24" grpId="1"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1000"/>
                        <p:tgtEl>
                          <p:spTgt spid="24"/>
                        </p:tgtEl>
                      </p:cBhvr>
                    </p:animEffect>
                  </p:childTnLst>
                </p:cTn>
              </p:par>
            </p:tnLst>
          </p:tmpl>
        </p:tmplLst>
      </p:bldP>
      <p:bldP spid="25" grpId="0" build="p">
        <p:tmplLst>
          <p:tmpl lvl="1">
            <p:tnLst>
              <p:par>
                <p:cTn presetID="2" presetClass="entr" presetSubtype="1"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ppt_x"/>
                          </p:val>
                        </p:tav>
                        <p:tav tm="100000">
                          <p:val>
                            <p:strVal val="#ppt_x"/>
                          </p:val>
                        </p:tav>
                      </p:tavLst>
                    </p:anim>
                    <p:anim calcmode="lin" valueType="num">
                      <p:cBhvr additive="base">
                        <p:cTn dur="1000" fill="hold"/>
                        <p:tgtEl>
                          <p:spTgt spid="25"/>
                        </p:tgtEl>
                        <p:attrNameLst>
                          <p:attrName>ppt_y</p:attrName>
                        </p:attrNameLst>
                      </p:cBhvr>
                      <p:tavLst>
                        <p:tav tm="0">
                          <p:val>
                            <p:strVal val="0-#ppt_h/2"/>
                          </p:val>
                        </p:tav>
                        <p:tav tm="100000">
                          <p:val>
                            <p:strVal val="#ppt_y"/>
                          </p:val>
                        </p:tav>
                      </p:tavLst>
                    </p:anim>
                  </p:childTnLst>
                </p:cTn>
              </p:par>
            </p:tnLst>
          </p:tmpl>
        </p:tmplLst>
      </p:bldP>
      <p:bldP spid="25" grpId="1"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childTnLst>
                </p:cTn>
              </p:par>
            </p:tnLst>
          </p:tmpl>
        </p:tmplLst>
      </p:bldP>
      <p:bldP spid="26" grpId="0" build="p">
        <p:tmplLst>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1" grpId="0"/>
      <p:bldP spid="42" grpId="0">
        <p:tmplLst>
          <p:tmpl>
            <p:tnLst>
              <p:par>
                <p:cTn presetID="10" presetClass="entr" presetSubtype="0" fill="hold" nodeType="after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able 5x3">
    <p:bg>
      <p:bgPr>
        <a:solidFill>
          <a:schemeClr val="tx1"/>
        </a:solidFill>
        <a:effectLst/>
      </p:bgPr>
    </p:bg>
    <p:spTree>
      <p:nvGrpSpPr>
        <p:cNvPr id="1" name=""/>
        <p:cNvGrpSpPr/>
        <p:nvPr/>
      </p:nvGrpSpPr>
      <p:grpSpPr>
        <a:xfrm>
          <a:off x="0" y="0"/>
          <a:ext cx="0" cy="0"/>
          <a:chOff x="0" y="0"/>
          <a:chExt cx="0" cy="0"/>
        </a:xfrm>
      </p:grpSpPr>
      <p:sp>
        <p:nvSpPr>
          <p:cNvPr id="5" name="Rectangle 4"/>
          <p:cNvSpPr/>
          <p:nvPr userDrawn="1"/>
        </p:nvSpPr>
        <p:spPr>
          <a:xfrm>
            <a:off x="9143999" y="2332814"/>
            <a:ext cx="7740652"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Rectangle 5"/>
          <p:cNvSpPr/>
          <p:nvPr userDrawn="1"/>
        </p:nvSpPr>
        <p:spPr>
          <a:xfrm>
            <a:off x="9143999" y="3269260"/>
            <a:ext cx="7740652" cy="93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Rectangle 6"/>
          <p:cNvSpPr/>
          <p:nvPr userDrawn="1"/>
        </p:nvSpPr>
        <p:spPr>
          <a:xfrm>
            <a:off x="9143999" y="4205706"/>
            <a:ext cx="7740652"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Rectangle 7"/>
          <p:cNvSpPr/>
          <p:nvPr userDrawn="1"/>
        </p:nvSpPr>
        <p:spPr>
          <a:xfrm>
            <a:off x="9143999" y="5142152"/>
            <a:ext cx="7740652" cy="93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Rectangle 8"/>
          <p:cNvSpPr/>
          <p:nvPr userDrawn="1"/>
        </p:nvSpPr>
        <p:spPr>
          <a:xfrm>
            <a:off x="9143999" y="6078598"/>
            <a:ext cx="7740652"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Rectangle 9"/>
          <p:cNvSpPr/>
          <p:nvPr userDrawn="1"/>
        </p:nvSpPr>
        <p:spPr>
          <a:xfrm>
            <a:off x="6515101" y="1396368"/>
            <a:ext cx="2628899" cy="93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Rectangle 10"/>
          <p:cNvSpPr/>
          <p:nvPr userDrawn="1"/>
        </p:nvSpPr>
        <p:spPr>
          <a:xfrm>
            <a:off x="9144000" y="1396368"/>
            <a:ext cx="7740651" cy="9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Rectangle 11"/>
          <p:cNvSpPr/>
          <p:nvPr userDrawn="1"/>
        </p:nvSpPr>
        <p:spPr>
          <a:xfrm>
            <a:off x="6515100" y="2332814"/>
            <a:ext cx="2628900"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Rectangle 12"/>
          <p:cNvSpPr/>
          <p:nvPr userDrawn="1"/>
        </p:nvSpPr>
        <p:spPr>
          <a:xfrm>
            <a:off x="6515100" y="3269260"/>
            <a:ext cx="2628900" cy="936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 name="Rectangle 13"/>
          <p:cNvSpPr/>
          <p:nvPr userDrawn="1"/>
        </p:nvSpPr>
        <p:spPr>
          <a:xfrm>
            <a:off x="6515100" y="4205706"/>
            <a:ext cx="2628900"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Rectangle 14"/>
          <p:cNvSpPr/>
          <p:nvPr userDrawn="1"/>
        </p:nvSpPr>
        <p:spPr>
          <a:xfrm>
            <a:off x="6515100" y="5142152"/>
            <a:ext cx="2628900" cy="936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6" name="Rectangle 15"/>
          <p:cNvSpPr/>
          <p:nvPr userDrawn="1"/>
        </p:nvSpPr>
        <p:spPr>
          <a:xfrm>
            <a:off x="6515100" y="6078598"/>
            <a:ext cx="2628900"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8" name="Text Placeholder 5"/>
          <p:cNvSpPr>
            <a:spLocks noGrp="1"/>
          </p:cNvSpPr>
          <p:nvPr>
            <p:ph type="body" sz="quarter" idx="22" hasCustomPrompt="1"/>
          </p:nvPr>
        </p:nvSpPr>
        <p:spPr>
          <a:xfrm>
            <a:off x="6658841" y="1557228"/>
            <a:ext cx="2341418"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9" name="Text Placeholder 5"/>
          <p:cNvSpPr>
            <a:spLocks noGrp="1"/>
          </p:cNvSpPr>
          <p:nvPr>
            <p:ph type="body" sz="quarter" idx="23" hasCustomPrompt="1"/>
          </p:nvPr>
        </p:nvSpPr>
        <p:spPr>
          <a:xfrm>
            <a:off x="9311516" y="1557228"/>
            <a:ext cx="2379778"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24" hasCustomPrompt="1"/>
          </p:nvPr>
        </p:nvSpPr>
        <p:spPr>
          <a:xfrm>
            <a:off x="11842621" y="1557228"/>
            <a:ext cx="2379778"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1" name="Text Placeholder 5"/>
          <p:cNvSpPr>
            <a:spLocks noGrp="1"/>
          </p:cNvSpPr>
          <p:nvPr>
            <p:ph type="body" sz="quarter" idx="25" hasCustomPrompt="1"/>
          </p:nvPr>
        </p:nvSpPr>
        <p:spPr>
          <a:xfrm>
            <a:off x="6658841" y="2549866"/>
            <a:ext cx="2341418"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2" name="Text Placeholder 5"/>
          <p:cNvSpPr>
            <a:spLocks noGrp="1"/>
          </p:cNvSpPr>
          <p:nvPr>
            <p:ph type="body" sz="quarter" idx="26" hasCustomPrompt="1"/>
          </p:nvPr>
        </p:nvSpPr>
        <p:spPr>
          <a:xfrm>
            <a:off x="6658841" y="3481425"/>
            <a:ext cx="2341418"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3" name="Text Placeholder 5"/>
          <p:cNvSpPr>
            <a:spLocks noGrp="1"/>
          </p:cNvSpPr>
          <p:nvPr>
            <p:ph type="body" sz="quarter" idx="27" hasCustomPrompt="1"/>
          </p:nvPr>
        </p:nvSpPr>
        <p:spPr>
          <a:xfrm>
            <a:off x="6658841" y="4412984"/>
            <a:ext cx="2341418"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4" name="Text Placeholder 5"/>
          <p:cNvSpPr>
            <a:spLocks noGrp="1"/>
          </p:cNvSpPr>
          <p:nvPr>
            <p:ph type="body" sz="quarter" idx="28" hasCustomPrompt="1"/>
          </p:nvPr>
        </p:nvSpPr>
        <p:spPr>
          <a:xfrm>
            <a:off x="6658841" y="5344543"/>
            <a:ext cx="2341418"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5" name="Text Placeholder 5"/>
          <p:cNvSpPr>
            <a:spLocks noGrp="1"/>
          </p:cNvSpPr>
          <p:nvPr>
            <p:ph type="body" sz="quarter" idx="29" hasCustomPrompt="1"/>
          </p:nvPr>
        </p:nvSpPr>
        <p:spPr>
          <a:xfrm>
            <a:off x="6658841" y="6276102"/>
            <a:ext cx="2341418"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6" name="Text Placeholder 5"/>
          <p:cNvSpPr>
            <a:spLocks noGrp="1"/>
          </p:cNvSpPr>
          <p:nvPr>
            <p:ph type="body" sz="quarter" idx="30" hasCustomPrompt="1"/>
          </p:nvPr>
        </p:nvSpPr>
        <p:spPr>
          <a:xfrm>
            <a:off x="9320175" y="2545754"/>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31" hasCustomPrompt="1"/>
          </p:nvPr>
        </p:nvSpPr>
        <p:spPr>
          <a:xfrm>
            <a:off x="9320175" y="3472872"/>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32" hasCustomPrompt="1"/>
          </p:nvPr>
        </p:nvSpPr>
        <p:spPr>
          <a:xfrm>
            <a:off x="9320175" y="4426999"/>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33" hasCustomPrompt="1"/>
          </p:nvPr>
        </p:nvSpPr>
        <p:spPr>
          <a:xfrm>
            <a:off x="9320175" y="5356293"/>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34" hasCustomPrompt="1"/>
          </p:nvPr>
        </p:nvSpPr>
        <p:spPr>
          <a:xfrm>
            <a:off x="9320175" y="6285309"/>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1" name="Text Placeholder 5"/>
          <p:cNvSpPr>
            <a:spLocks noGrp="1"/>
          </p:cNvSpPr>
          <p:nvPr>
            <p:ph type="body" sz="quarter" idx="35" hasCustomPrompt="1"/>
          </p:nvPr>
        </p:nvSpPr>
        <p:spPr>
          <a:xfrm>
            <a:off x="11828765" y="2545754"/>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36" hasCustomPrompt="1"/>
          </p:nvPr>
        </p:nvSpPr>
        <p:spPr>
          <a:xfrm>
            <a:off x="11828765" y="3472872"/>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3" name="Text Placeholder 5"/>
          <p:cNvSpPr>
            <a:spLocks noGrp="1"/>
          </p:cNvSpPr>
          <p:nvPr>
            <p:ph type="body" sz="quarter" idx="37" hasCustomPrompt="1"/>
          </p:nvPr>
        </p:nvSpPr>
        <p:spPr>
          <a:xfrm>
            <a:off x="11828765" y="4426999"/>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4" name="Text Placeholder 5"/>
          <p:cNvSpPr>
            <a:spLocks noGrp="1"/>
          </p:cNvSpPr>
          <p:nvPr>
            <p:ph type="body" sz="quarter" idx="38" hasCustomPrompt="1"/>
          </p:nvPr>
        </p:nvSpPr>
        <p:spPr>
          <a:xfrm>
            <a:off x="11828765" y="5356293"/>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39" hasCustomPrompt="1"/>
          </p:nvPr>
        </p:nvSpPr>
        <p:spPr>
          <a:xfrm>
            <a:off x="11828765" y="6285309"/>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40" name="Straight Connector 39"/>
          <p:cNvCxnSpPr/>
          <p:nvPr userDrawn="1"/>
        </p:nvCxnSpPr>
        <p:spPr>
          <a:xfrm>
            <a:off x="1517651" y="5141913"/>
            <a:ext cx="4997449"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hasCustomPrompt="1"/>
          </p:nvPr>
        </p:nvSpPr>
        <p:spPr>
          <a:xfrm>
            <a:off x="1403351" y="1398589"/>
            <a:ext cx="4312300"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2" name="Text Placeholder 5"/>
          <p:cNvSpPr>
            <a:spLocks noGrp="1"/>
          </p:cNvSpPr>
          <p:nvPr>
            <p:ph type="body" sz="quarter" idx="12" hasCustomPrompt="1"/>
          </p:nvPr>
        </p:nvSpPr>
        <p:spPr>
          <a:xfrm>
            <a:off x="1422400" y="5360988"/>
            <a:ext cx="4296229" cy="3022600"/>
          </a:xfrm>
        </p:spPr>
        <p:txBody>
          <a:bodyPr anchor="t"/>
          <a:lstStyle>
            <a:lvl1pPr marL="0" indent="0" algn="just">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7" name="Footer Placeholder 2"/>
          <p:cNvSpPr>
            <a:spLocks noGrp="1"/>
          </p:cNvSpPr>
          <p:nvPr>
            <p:ph type="ftr" sz="quarter" idx="10"/>
          </p:nvPr>
        </p:nvSpPr>
        <p:spPr>
          <a:xfrm>
            <a:off x="11169650" y="9616425"/>
            <a:ext cx="6781800" cy="547603"/>
          </a:xfrm>
        </p:spPr>
        <p:txBody>
          <a:bodyPr/>
          <a:lstStyle/>
          <a:p>
            <a:r>
              <a:rPr kumimoji="1" lang="en-US" altLang="ja-JP"/>
              <a:t>The Power of PowerPoint - thepopp.com</a:t>
            </a:r>
            <a:endParaRPr kumimoji="1" lang="ja-JP" altLang="en-US" dirty="0"/>
          </a:p>
        </p:txBody>
      </p:sp>
      <p:sp>
        <p:nvSpPr>
          <p:cNvPr id="38" name="Slide Number Placeholder 3"/>
          <p:cNvSpPr>
            <a:spLocks noGrp="1"/>
          </p:cNvSpPr>
          <p:nvPr>
            <p:ph type="sldNum" sz="quarter" idx="11"/>
          </p:nvPr>
        </p:nvSpPr>
        <p:spPr>
          <a:xfrm>
            <a:off x="16757650" y="8877368"/>
            <a:ext cx="1219200" cy="1012858"/>
          </a:xfrm>
        </p:spPr>
        <p:txBody>
          <a:bodyPr/>
          <a:lstStyle>
            <a:lvl1pPr>
              <a:defRPr>
                <a:solidFill>
                  <a:schemeClr val="tx2"/>
                </a:solidFill>
              </a:defRPr>
            </a:lvl1pPr>
          </a:lstStyle>
          <a:p>
            <a:fld id="{B54AD89C-DF1E-4948-B597-5DD47B34A9CA}" type="slidenum">
              <a:rPr kumimoji="1" lang="ja-JP" altLang="en-US" smtClean="0"/>
              <a:pPr/>
              <a:t>‹#›</a:t>
            </a:fld>
            <a:endParaRPr kumimoji="1" lang="ja-JP" altLang="en-US" dirty="0"/>
          </a:p>
        </p:txBody>
      </p:sp>
      <p:sp>
        <p:nvSpPr>
          <p:cNvPr id="39" name="Rectangle 38"/>
          <p:cNvSpPr/>
          <p:nvPr userDrawn="1"/>
        </p:nvSpPr>
        <p:spPr>
          <a:xfrm>
            <a:off x="9143999" y="7015044"/>
            <a:ext cx="7740652" cy="93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3" name="Rectangle 42"/>
          <p:cNvSpPr/>
          <p:nvPr userDrawn="1"/>
        </p:nvSpPr>
        <p:spPr>
          <a:xfrm>
            <a:off x="9143999" y="7951488"/>
            <a:ext cx="7740652"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4" name="Rectangle 43"/>
          <p:cNvSpPr/>
          <p:nvPr userDrawn="1"/>
        </p:nvSpPr>
        <p:spPr>
          <a:xfrm>
            <a:off x="6515100" y="7015044"/>
            <a:ext cx="2628900" cy="936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5" name="Rectangle 44"/>
          <p:cNvSpPr/>
          <p:nvPr userDrawn="1"/>
        </p:nvSpPr>
        <p:spPr>
          <a:xfrm>
            <a:off x="6515100" y="7951488"/>
            <a:ext cx="2628900"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6" name="Text Placeholder 5"/>
          <p:cNvSpPr>
            <a:spLocks noGrp="1"/>
          </p:cNvSpPr>
          <p:nvPr>
            <p:ph type="body" sz="quarter" idx="40" hasCustomPrompt="1"/>
          </p:nvPr>
        </p:nvSpPr>
        <p:spPr>
          <a:xfrm>
            <a:off x="6658841" y="7203220"/>
            <a:ext cx="2341418"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47" name="Text Placeholder 5"/>
          <p:cNvSpPr>
            <a:spLocks noGrp="1"/>
          </p:cNvSpPr>
          <p:nvPr>
            <p:ph type="body" sz="quarter" idx="41" hasCustomPrompt="1"/>
          </p:nvPr>
        </p:nvSpPr>
        <p:spPr>
          <a:xfrm>
            <a:off x="6658841" y="8134779"/>
            <a:ext cx="2341418"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48" name="Text Placeholder 5"/>
          <p:cNvSpPr>
            <a:spLocks noGrp="1"/>
          </p:cNvSpPr>
          <p:nvPr>
            <p:ph type="body" sz="quarter" idx="42" hasCustomPrompt="1"/>
          </p:nvPr>
        </p:nvSpPr>
        <p:spPr>
          <a:xfrm>
            <a:off x="9320175" y="7214970"/>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49" name="Text Placeholder 5"/>
          <p:cNvSpPr>
            <a:spLocks noGrp="1"/>
          </p:cNvSpPr>
          <p:nvPr>
            <p:ph type="body" sz="quarter" idx="43" hasCustomPrompt="1"/>
          </p:nvPr>
        </p:nvSpPr>
        <p:spPr>
          <a:xfrm>
            <a:off x="9320175" y="8143986"/>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0" name="Text Placeholder 5"/>
          <p:cNvSpPr>
            <a:spLocks noGrp="1"/>
          </p:cNvSpPr>
          <p:nvPr>
            <p:ph type="body" sz="quarter" idx="44" hasCustomPrompt="1"/>
          </p:nvPr>
        </p:nvSpPr>
        <p:spPr>
          <a:xfrm>
            <a:off x="11828765" y="7214970"/>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1" name="Text Placeholder 5"/>
          <p:cNvSpPr>
            <a:spLocks noGrp="1"/>
          </p:cNvSpPr>
          <p:nvPr>
            <p:ph type="body" sz="quarter" idx="45" hasCustomPrompt="1"/>
          </p:nvPr>
        </p:nvSpPr>
        <p:spPr>
          <a:xfrm>
            <a:off x="11828765" y="8143986"/>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2" name="Text Placeholder 5"/>
          <p:cNvSpPr>
            <a:spLocks noGrp="1"/>
          </p:cNvSpPr>
          <p:nvPr>
            <p:ph type="body" sz="quarter" idx="46" hasCustomPrompt="1"/>
          </p:nvPr>
        </p:nvSpPr>
        <p:spPr>
          <a:xfrm>
            <a:off x="14337355" y="1557228"/>
            <a:ext cx="2379778"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53" name="Text Placeholder 5"/>
          <p:cNvSpPr>
            <a:spLocks noGrp="1"/>
          </p:cNvSpPr>
          <p:nvPr>
            <p:ph type="body" sz="quarter" idx="47" hasCustomPrompt="1"/>
          </p:nvPr>
        </p:nvSpPr>
        <p:spPr>
          <a:xfrm>
            <a:off x="14323499" y="2545754"/>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4" name="Text Placeholder 5"/>
          <p:cNvSpPr>
            <a:spLocks noGrp="1"/>
          </p:cNvSpPr>
          <p:nvPr>
            <p:ph type="body" sz="quarter" idx="48" hasCustomPrompt="1"/>
          </p:nvPr>
        </p:nvSpPr>
        <p:spPr>
          <a:xfrm>
            <a:off x="14323499" y="3472872"/>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5" name="Text Placeholder 5"/>
          <p:cNvSpPr>
            <a:spLocks noGrp="1"/>
          </p:cNvSpPr>
          <p:nvPr>
            <p:ph type="body" sz="quarter" idx="49" hasCustomPrompt="1"/>
          </p:nvPr>
        </p:nvSpPr>
        <p:spPr>
          <a:xfrm>
            <a:off x="14323499" y="4426999"/>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6" name="Text Placeholder 5"/>
          <p:cNvSpPr>
            <a:spLocks noGrp="1"/>
          </p:cNvSpPr>
          <p:nvPr>
            <p:ph type="body" sz="quarter" idx="50" hasCustomPrompt="1"/>
          </p:nvPr>
        </p:nvSpPr>
        <p:spPr>
          <a:xfrm>
            <a:off x="14323499" y="5356293"/>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7" name="Text Placeholder 5"/>
          <p:cNvSpPr>
            <a:spLocks noGrp="1"/>
          </p:cNvSpPr>
          <p:nvPr>
            <p:ph type="body" sz="quarter" idx="51" hasCustomPrompt="1"/>
          </p:nvPr>
        </p:nvSpPr>
        <p:spPr>
          <a:xfrm>
            <a:off x="14323499" y="6285309"/>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8" name="Text Placeholder 5"/>
          <p:cNvSpPr>
            <a:spLocks noGrp="1"/>
          </p:cNvSpPr>
          <p:nvPr>
            <p:ph type="body" sz="quarter" idx="52" hasCustomPrompt="1"/>
          </p:nvPr>
        </p:nvSpPr>
        <p:spPr>
          <a:xfrm>
            <a:off x="14323499" y="7214970"/>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59" name="Text Placeholder 5"/>
          <p:cNvSpPr>
            <a:spLocks noGrp="1"/>
          </p:cNvSpPr>
          <p:nvPr>
            <p:ph type="body" sz="quarter" idx="53" hasCustomPrompt="1"/>
          </p:nvPr>
        </p:nvSpPr>
        <p:spPr>
          <a:xfrm>
            <a:off x="14323499" y="8143986"/>
            <a:ext cx="237594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26373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8">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 calcmode="lin" valueType="num">
                                      <p:cBhvr additive="base">
                                        <p:cTn id="11"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19">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 calcmode="lin" valueType="num">
                                      <p:cBhvr additive="base">
                                        <p:cTn id="15"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20">
                                            <p:txEl>
                                              <p:pRg st="0" end="0"/>
                                            </p:txEl>
                                          </p:spTgt>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 calcmode="lin" valueType="num">
                                      <p:cBhvr additive="base">
                                        <p:cTn id="19"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1">
                                            <p:txEl>
                                              <p:pRg st="0" end="0"/>
                                            </p:txEl>
                                          </p:spTgt>
                                        </p:tgtEl>
                                        <p:attrNameLst>
                                          <p:attrName>ppt_y</p:attrName>
                                        </p:attrNameLst>
                                      </p:cBhvr>
                                      <p:tavLst>
                                        <p:tav tm="0">
                                          <p:val>
                                            <p:strVal val="0-#ppt_h/2"/>
                                          </p:val>
                                        </p:tav>
                                        <p:tav tm="100000">
                                          <p:val>
                                            <p:strVal val="#ppt_y"/>
                                          </p:val>
                                        </p:tav>
                                      </p:tavLst>
                                    </p:anim>
                                  </p:childTnLst>
                                </p:cTn>
                              </p:par>
                              <p:par>
                                <p:cTn id="21" presetID="2" presetClass="entr" presetSubtype="1" decel="100000" fill="hold" grpId="0" nodeType="with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 calcmode="lin" valueType="num">
                                      <p:cBhvr additive="base">
                                        <p:cTn id="2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22">
                                            <p:txEl>
                                              <p:pRg st="0" end="0"/>
                                            </p:txEl>
                                          </p:spTgt>
                                        </p:tgtEl>
                                        <p:attrNameLst>
                                          <p:attrName>ppt_y</p:attrName>
                                        </p:attrNameLst>
                                      </p:cBhvr>
                                      <p:tavLst>
                                        <p:tav tm="0">
                                          <p:val>
                                            <p:strVal val="0-#ppt_h/2"/>
                                          </p:val>
                                        </p:tav>
                                        <p:tav tm="100000">
                                          <p:val>
                                            <p:strVal val="#ppt_y"/>
                                          </p:val>
                                        </p:tav>
                                      </p:tavLst>
                                    </p:anim>
                                  </p:childTnLst>
                                </p:cTn>
                              </p:par>
                              <p:par>
                                <p:cTn id="25" presetID="2" presetClass="entr" presetSubtype="1" decel="10000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 calcmode="lin" valueType="num">
                                      <p:cBhvr additive="base">
                                        <p:cTn id="27"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23">
                                            <p:txEl>
                                              <p:pRg st="0" end="0"/>
                                            </p:txEl>
                                          </p:spTgt>
                                        </p:tgtEl>
                                        <p:attrNameLst>
                                          <p:attrName>ppt_y</p:attrName>
                                        </p:attrNameLst>
                                      </p:cBhvr>
                                      <p:tavLst>
                                        <p:tav tm="0">
                                          <p:val>
                                            <p:strVal val="0-#ppt_h/2"/>
                                          </p:val>
                                        </p:tav>
                                        <p:tav tm="100000">
                                          <p:val>
                                            <p:strVal val="#ppt_y"/>
                                          </p:val>
                                        </p:tav>
                                      </p:tavLst>
                                    </p:anim>
                                  </p:childTnLst>
                                </p:cTn>
                              </p:par>
                              <p:par>
                                <p:cTn id="29" presetID="2" presetClass="entr" presetSubtype="1" decel="100000" fill="hold" grpId="0" nodeType="with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anim calcmode="lin" valueType="num">
                                      <p:cBhvr additive="base">
                                        <p:cTn id="31"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24">
                                            <p:txEl>
                                              <p:pRg st="0" end="0"/>
                                            </p:txEl>
                                          </p:spTgt>
                                        </p:tgtEl>
                                        <p:attrNameLst>
                                          <p:attrName>ppt_y</p:attrName>
                                        </p:attrNameLst>
                                      </p:cBhvr>
                                      <p:tavLst>
                                        <p:tav tm="0">
                                          <p:val>
                                            <p:strVal val="0-#ppt_h/2"/>
                                          </p:val>
                                        </p:tav>
                                        <p:tav tm="100000">
                                          <p:val>
                                            <p:strVal val="#ppt_y"/>
                                          </p:val>
                                        </p:tav>
                                      </p:tavLst>
                                    </p:anim>
                                  </p:childTnLst>
                                </p:cTn>
                              </p:par>
                              <p:par>
                                <p:cTn id="33" presetID="2" presetClass="entr" presetSubtype="1" decel="100000" fill="hold" grpId="0" nodeType="withEffect">
                                  <p:stCondLst>
                                    <p:cond delay="0"/>
                                  </p:stCondLst>
                                  <p:childTnLst>
                                    <p:set>
                                      <p:cBhvr>
                                        <p:cTn id="34" dur="1" fill="hold">
                                          <p:stCondLst>
                                            <p:cond delay="0"/>
                                          </p:stCondLst>
                                        </p:cTn>
                                        <p:tgtEl>
                                          <p:spTgt spid="25">
                                            <p:txEl>
                                              <p:pRg st="0" end="0"/>
                                            </p:txEl>
                                          </p:spTgt>
                                        </p:tgtEl>
                                        <p:attrNameLst>
                                          <p:attrName>style.visibility</p:attrName>
                                        </p:attrNameLst>
                                      </p:cBhvr>
                                      <p:to>
                                        <p:strVal val="visible"/>
                                      </p:to>
                                    </p:set>
                                    <p:anim calcmode="lin" valueType="num">
                                      <p:cBhvr additive="base">
                                        <p:cTn id="35"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25">
                                            <p:txEl>
                                              <p:pRg st="0" end="0"/>
                                            </p:txEl>
                                          </p:spTgt>
                                        </p:tgtEl>
                                        <p:attrNameLst>
                                          <p:attrName>ppt_y</p:attrName>
                                        </p:attrNameLst>
                                      </p:cBhvr>
                                      <p:tavLst>
                                        <p:tav tm="0">
                                          <p:val>
                                            <p:strVal val="0-#ppt_h/2"/>
                                          </p:val>
                                        </p:tav>
                                        <p:tav tm="100000">
                                          <p:val>
                                            <p:strVal val="#ppt_y"/>
                                          </p:val>
                                        </p:tav>
                                      </p:tavLst>
                                    </p:anim>
                                  </p:childTnLst>
                                </p:cTn>
                              </p:par>
                              <p:par>
                                <p:cTn id="37" presetID="2" presetClass="entr" presetSubtype="1" decel="10000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0-#ppt_h/2"/>
                                          </p:val>
                                        </p:tav>
                                        <p:tav tm="100000">
                                          <p:val>
                                            <p:strVal val="#ppt_y"/>
                                          </p:val>
                                        </p:tav>
                                      </p:tavLst>
                                    </p:anim>
                                  </p:childTnLst>
                                </p:cTn>
                              </p:par>
                              <p:par>
                                <p:cTn id="41" presetID="2" presetClass="entr" presetSubtype="1" decel="10000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000" fill="hold"/>
                                        <p:tgtEl>
                                          <p:spTgt spid="11"/>
                                        </p:tgtEl>
                                        <p:attrNameLst>
                                          <p:attrName>ppt_x</p:attrName>
                                        </p:attrNameLst>
                                      </p:cBhvr>
                                      <p:tavLst>
                                        <p:tav tm="0">
                                          <p:val>
                                            <p:strVal val="#ppt_x"/>
                                          </p:val>
                                        </p:tav>
                                        <p:tav tm="100000">
                                          <p:val>
                                            <p:strVal val="#ppt_x"/>
                                          </p:val>
                                        </p:tav>
                                      </p:tavLst>
                                    </p:anim>
                                    <p:anim calcmode="lin" valueType="num">
                                      <p:cBhvr additive="base">
                                        <p:cTn id="44" dur="1000" fill="hold"/>
                                        <p:tgtEl>
                                          <p:spTgt spid="11"/>
                                        </p:tgtEl>
                                        <p:attrNameLst>
                                          <p:attrName>ppt_y</p:attrName>
                                        </p:attrNameLst>
                                      </p:cBhvr>
                                      <p:tavLst>
                                        <p:tav tm="0">
                                          <p:val>
                                            <p:strVal val="0-#ppt_h/2"/>
                                          </p:val>
                                        </p:tav>
                                        <p:tav tm="100000">
                                          <p:val>
                                            <p:strVal val="#ppt_y"/>
                                          </p:val>
                                        </p:tav>
                                      </p:tavLst>
                                    </p:anim>
                                  </p:childTnLst>
                                </p:cTn>
                              </p:par>
                              <p:par>
                                <p:cTn id="45" presetID="2" presetClass="entr" presetSubtype="1" decel="10000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1000" fill="hold"/>
                                        <p:tgtEl>
                                          <p:spTgt spid="12"/>
                                        </p:tgtEl>
                                        <p:attrNameLst>
                                          <p:attrName>ppt_x</p:attrName>
                                        </p:attrNameLst>
                                      </p:cBhvr>
                                      <p:tavLst>
                                        <p:tav tm="0">
                                          <p:val>
                                            <p:strVal val="#ppt_x"/>
                                          </p:val>
                                        </p:tav>
                                        <p:tav tm="100000">
                                          <p:val>
                                            <p:strVal val="#ppt_x"/>
                                          </p:val>
                                        </p:tav>
                                      </p:tavLst>
                                    </p:anim>
                                    <p:anim calcmode="lin" valueType="num">
                                      <p:cBhvr additive="base">
                                        <p:cTn id="48" dur="1000" fill="hold"/>
                                        <p:tgtEl>
                                          <p:spTgt spid="12"/>
                                        </p:tgtEl>
                                        <p:attrNameLst>
                                          <p:attrName>ppt_y</p:attrName>
                                        </p:attrNameLst>
                                      </p:cBhvr>
                                      <p:tavLst>
                                        <p:tav tm="0">
                                          <p:val>
                                            <p:strVal val="0-#ppt_h/2"/>
                                          </p:val>
                                        </p:tav>
                                        <p:tav tm="100000">
                                          <p:val>
                                            <p:strVal val="#ppt_y"/>
                                          </p:val>
                                        </p:tav>
                                      </p:tavLst>
                                    </p:anim>
                                  </p:childTnLst>
                                </p:cTn>
                              </p:par>
                              <p:par>
                                <p:cTn id="49" presetID="2" presetClass="entr" presetSubtype="1" decel="10000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1000" fill="hold"/>
                                        <p:tgtEl>
                                          <p:spTgt spid="13"/>
                                        </p:tgtEl>
                                        <p:attrNameLst>
                                          <p:attrName>ppt_x</p:attrName>
                                        </p:attrNameLst>
                                      </p:cBhvr>
                                      <p:tavLst>
                                        <p:tav tm="0">
                                          <p:val>
                                            <p:strVal val="#ppt_x"/>
                                          </p:val>
                                        </p:tav>
                                        <p:tav tm="100000">
                                          <p:val>
                                            <p:strVal val="#ppt_x"/>
                                          </p:val>
                                        </p:tav>
                                      </p:tavLst>
                                    </p:anim>
                                    <p:anim calcmode="lin" valueType="num">
                                      <p:cBhvr additive="base">
                                        <p:cTn id="52" dur="1000" fill="hold"/>
                                        <p:tgtEl>
                                          <p:spTgt spid="13"/>
                                        </p:tgtEl>
                                        <p:attrNameLst>
                                          <p:attrName>ppt_y</p:attrName>
                                        </p:attrNameLst>
                                      </p:cBhvr>
                                      <p:tavLst>
                                        <p:tav tm="0">
                                          <p:val>
                                            <p:strVal val="0-#ppt_h/2"/>
                                          </p:val>
                                        </p:tav>
                                        <p:tav tm="100000">
                                          <p:val>
                                            <p:strVal val="#ppt_y"/>
                                          </p:val>
                                        </p:tav>
                                      </p:tavLst>
                                    </p:anim>
                                  </p:childTnLst>
                                </p:cTn>
                              </p:par>
                              <p:par>
                                <p:cTn id="53" presetID="2" presetClass="entr" presetSubtype="1" decel="10000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1000" fill="hold"/>
                                        <p:tgtEl>
                                          <p:spTgt spid="14"/>
                                        </p:tgtEl>
                                        <p:attrNameLst>
                                          <p:attrName>ppt_x</p:attrName>
                                        </p:attrNameLst>
                                      </p:cBhvr>
                                      <p:tavLst>
                                        <p:tav tm="0">
                                          <p:val>
                                            <p:strVal val="#ppt_x"/>
                                          </p:val>
                                        </p:tav>
                                        <p:tav tm="100000">
                                          <p:val>
                                            <p:strVal val="#ppt_x"/>
                                          </p:val>
                                        </p:tav>
                                      </p:tavLst>
                                    </p:anim>
                                    <p:anim calcmode="lin" valueType="num">
                                      <p:cBhvr additive="base">
                                        <p:cTn id="56" dur="1000" fill="hold"/>
                                        <p:tgtEl>
                                          <p:spTgt spid="14"/>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1000" fill="hold"/>
                                        <p:tgtEl>
                                          <p:spTgt spid="15"/>
                                        </p:tgtEl>
                                        <p:attrNameLst>
                                          <p:attrName>ppt_x</p:attrName>
                                        </p:attrNameLst>
                                      </p:cBhvr>
                                      <p:tavLst>
                                        <p:tav tm="0">
                                          <p:val>
                                            <p:strVal val="#ppt_x"/>
                                          </p:val>
                                        </p:tav>
                                        <p:tav tm="100000">
                                          <p:val>
                                            <p:strVal val="#ppt_x"/>
                                          </p:val>
                                        </p:tav>
                                      </p:tavLst>
                                    </p:anim>
                                    <p:anim calcmode="lin" valueType="num">
                                      <p:cBhvr additive="base">
                                        <p:cTn id="60" dur="1000" fill="hold"/>
                                        <p:tgtEl>
                                          <p:spTgt spid="15"/>
                                        </p:tgtEl>
                                        <p:attrNameLst>
                                          <p:attrName>ppt_y</p:attrName>
                                        </p:attrNameLst>
                                      </p:cBhvr>
                                      <p:tavLst>
                                        <p:tav tm="0">
                                          <p:val>
                                            <p:strVal val="0-#ppt_h/2"/>
                                          </p:val>
                                        </p:tav>
                                        <p:tav tm="100000">
                                          <p:val>
                                            <p:strVal val="#ppt_y"/>
                                          </p:val>
                                        </p:tav>
                                      </p:tavLst>
                                    </p:anim>
                                  </p:childTnLst>
                                </p:cTn>
                              </p:par>
                              <p:par>
                                <p:cTn id="61" presetID="2" presetClass="entr" presetSubtype="1" decel="10000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1000" fill="hold"/>
                                        <p:tgtEl>
                                          <p:spTgt spid="16"/>
                                        </p:tgtEl>
                                        <p:attrNameLst>
                                          <p:attrName>ppt_x</p:attrName>
                                        </p:attrNameLst>
                                      </p:cBhvr>
                                      <p:tavLst>
                                        <p:tav tm="0">
                                          <p:val>
                                            <p:strVal val="#ppt_x"/>
                                          </p:val>
                                        </p:tav>
                                        <p:tav tm="100000">
                                          <p:val>
                                            <p:strVal val="#ppt_x"/>
                                          </p:val>
                                        </p:tav>
                                      </p:tavLst>
                                    </p:anim>
                                    <p:anim calcmode="lin" valueType="num">
                                      <p:cBhvr additive="base">
                                        <p:cTn id="64" dur="1000" fill="hold"/>
                                        <p:tgtEl>
                                          <p:spTgt spid="16"/>
                                        </p:tgtEl>
                                        <p:attrNameLst>
                                          <p:attrName>ppt_y</p:attrName>
                                        </p:attrNameLst>
                                      </p:cBhvr>
                                      <p:tavLst>
                                        <p:tav tm="0">
                                          <p:val>
                                            <p:strVal val="0-#ppt_h/2"/>
                                          </p:val>
                                        </p:tav>
                                        <p:tav tm="100000">
                                          <p:val>
                                            <p:strVal val="#ppt_y"/>
                                          </p:val>
                                        </p:tav>
                                      </p:tavLst>
                                    </p:anim>
                                  </p:childTnLst>
                                </p:cTn>
                              </p:par>
                              <p:par>
                                <p:cTn id="65" presetID="2" presetClass="entr" presetSubtype="1" decel="100000"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additive="base">
                                        <p:cTn id="67" dur="1000" fill="hold"/>
                                        <p:tgtEl>
                                          <p:spTgt spid="5"/>
                                        </p:tgtEl>
                                        <p:attrNameLst>
                                          <p:attrName>ppt_x</p:attrName>
                                        </p:attrNameLst>
                                      </p:cBhvr>
                                      <p:tavLst>
                                        <p:tav tm="0">
                                          <p:val>
                                            <p:strVal val="#ppt_x"/>
                                          </p:val>
                                        </p:tav>
                                        <p:tav tm="100000">
                                          <p:val>
                                            <p:strVal val="#ppt_x"/>
                                          </p:val>
                                        </p:tav>
                                      </p:tavLst>
                                    </p:anim>
                                    <p:anim calcmode="lin" valueType="num">
                                      <p:cBhvr additive="base">
                                        <p:cTn id="68" dur="1000" fill="hold"/>
                                        <p:tgtEl>
                                          <p:spTgt spid="5"/>
                                        </p:tgtEl>
                                        <p:attrNameLst>
                                          <p:attrName>ppt_y</p:attrName>
                                        </p:attrNameLst>
                                      </p:cBhvr>
                                      <p:tavLst>
                                        <p:tav tm="0">
                                          <p:val>
                                            <p:strVal val="0-#ppt_h/2"/>
                                          </p:val>
                                        </p:tav>
                                        <p:tav tm="100000">
                                          <p:val>
                                            <p:strVal val="#ppt_y"/>
                                          </p:val>
                                        </p:tav>
                                      </p:tavLst>
                                    </p:anim>
                                  </p:childTnLst>
                                </p:cTn>
                              </p:par>
                              <p:par>
                                <p:cTn id="69" presetID="2" presetClass="entr" presetSubtype="1" decel="10000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additive="base">
                                        <p:cTn id="71" dur="1000" fill="hold"/>
                                        <p:tgtEl>
                                          <p:spTgt spid="6"/>
                                        </p:tgtEl>
                                        <p:attrNameLst>
                                          <p:attrName>ppt_x</p:attrName>
                                        </p:attrNameLst>
                                      </p:cBhvr>
                                      <p:tavLst>
                                        <p:tav tm="0">
                                          <p:val>
                                            <p:strVal val="#ppt_x"/>
                                          </p:val>
                                        </p:tav>
                                        <p:tav tm="100000">
                                          <p:val>
                                            <p:strVal val="#ppt_x"/>
                                          </p:val>
                                        </p:tav>
                                      </p:tavLst>
                                    </p:anim>
                                    <p:anim calcmode="lin" valueType="num">
                                      <p:cBhvr additive="base">
                                        <p:cTn id="72" dur="1000" fill="hold"/>
                                        <p:tgtEl>
                                          <p:spTgt spid="6"/>
                                        </p:tgtEl>
                                        <p:attrNameLst>
                                          <p:attrName>ppt_y</p:attrName>
                                        </p:attrNameLst>
                                      </p:cBhvr>
                                      <p:tavLst>
                                        <p:tav tm="0">
                                          <p:val>
                                            <p:strVal val="0-#ppt_h/2"/>
                                          </p:val>
                                        </p:tav>
                                        <p:tav tm="100000">
                                          <p:val>
                                            <p:strVal val="#ppt_y"/>
                                          </p:val>
                                        </p:tav>
                                      </p:tavLst>
                                    </p:anim>
                                  </p:childTnLst>
                                </p:cTn>
                              </p:par>
                              <p:par>
                                <p:cTn id="73" presetID="2" presetClass="entr" presetSubtype="1" decel="100000" fill="hold" grpId="0" nodeType="with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additive="base">
                                        <p:cTn id="75" dur="1000" fill="hold"/>
                                        <p:tgtEl>
                                          <p:spTgt spid="7"/>
                                        </p:tgtEl>
                                        <p:attrNameLst>
                                          <p:attrName>ppt_x</p:attrName>
                                        </p:attrNameLst>
                                      </p:cBhvr>
                                      <p:tavLst>
                                        <p:tav tm="0">
                                          <p:val>
                                            <p:strVal val="#ppt_x"/>
                                          </p:val>
                                        </p:tav>
                                        <p:tav tm="100000">
                                          <p:val>
                                            <p:strVal val="#ppt_x"/>
                                          </p:val>
                                        </p:tav>
                                      </p:tavLst>
                                    </p:anim>
                                    <p:anim calcmode="lin" valueType="num">
                                      <p:cBhvr additive="base">
                                        <p:cTn id="76" dur="1000" fill="hold"/>
                                        <p:tgtEl>
                                          <p:spTgt spid="7"/>
                                        </p:tgtEl>
                                        <p:attrNameLst>
                                          <p:attrName>ppt_y</p:attrName>
                                        </p:attrNameLst>
                                      </p:cBhvr>
                                      <p:tavLst>
                                        <p:tav tm="0">
                                          <p:val>
                                            <p:strVal val="0-#ppt_h/2"/>
                                          </p:val>
                                        </p:tav>
                                        <p:tav tm="100000">
                                          <p:val>
                                            <p:strVal val="#ppt_y"/>
                                          </p:val>
                                        </p:tav>
                                      </p:tavLst>
                                    </p:anim>
                                  </p:childTnLst>
                                </p:cTn>
                              </p:par>
                              <p:par>
                                <p:cTn id="77" presetID="2" presetClass="entr" presetSubtype="1" decel="100000" fill="hold" grpId="0" nodeType="with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1000" fill="hold"/>
                                        <p:tgtEl>
                                          <p:spTgt spid="8"/>
                                        </p:tgtEl>
                                        <p:attrNameLst>
                                          <p:attrName>ppt_x</p:attrName>
                                        </p:attrNameLst>
                                      </p:cBhvr>
                                      <p:tavLst>
                                        <p:tav tm="0">
                                          <p:val>
                                            <p:strVal val="#ppt_x"/>
                                          </p:val>
                                        </p:tav>
                                        <p:tav tm="100000">
                                          <p:val>
                                            <p:strVal val="#ppt_x"/>
                                          </p:val>
                                        </p:tav>
                                      </p:tavLst>
                                    </p:anim>
                                    <p:anim calcmode="lin" valueType="num">
                                      <p:cBhvr additive="base">
                                        <p:cTn id="80" dur="1000" fill="hold"/>
                                        <p:tgtEl>
                                          <p:spTgt spid="8"/>
                                        </p:tgtEl>
                                        <p:attrNameLst>
                                          <p:attrName>ppt_y</p:attrName>
                                        </p:attrNameLst>
                                      </p:cBhvr>
                                      <p:tavLst>
                                        <p:tav tm="0">
                                          <p:val>
                                            <p:strVal val="0-#ppt_h/2"/>
                                          </p:val>
                                        </p:tav>
                                        <p:tav tm="100000">
                                          <p:val>
                                            <p:strVal val="#ppt_y"/>
                                          </p:val>
                                        </p:tav>
                                      </p:tavLst>
                                    </p:anim>
                                  </p:childTnLst>
                                </p:cTn>
                              </p:par>
                              <p:par>
                                <p:cTn id="81" presetID="2" presetClass="entr" presetSubtype="1" decel="100000" fill="hold" grpId="0" nodeType="with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additive="base">
                                        <p:cTn id="83" dur="1000" fill="hold"/>
                                        <p:tgtEl>
                                          <p:spTgt spid="9"/>
                                        </p:tgtEl>
                                        <p:attrNameLst>
                                          <p:attrName>ppt_x</p:attrName>
                                        </p:attrNameLst>
                                      </p:cBhvr>
                                      <p:tavLst>
                                        <p:tav tm="0">
                                          <p:val>
                                            <p:strVal val="#ppt_x"/>
                                          </p:val>
                                        </p:tav>
                                        <p:tav tm="100000">
                                          <p:val>
                                            <p:strVal val="#ppt_x"/>
                                          </p:val>
                                        </p:tav>
                                      </p:tavLst>
                                    </p:anim>
                                    <p:anim calcmode="lin" valueType="num">
                                      <p:cBhvr additive="base">
                                        <p:cTn id="84" dur="1000" fill="hold"/>
                                        <p:tgtEl>
                                          <p:spTgt spid="9"/>
                                        </p:tgtEl>
                                        <p:attrNameLst>
                                          <p:attrName>ppt_y</p:attrName>
                                        </p:attrNameLst>
                                      </p:cBhvr>
                                      <p:tavLst>
                                        <p:tav tm="0">
                                          <p:val>
                                            <p:strVal val="0-#ppt_h/2"/>
                                          </p:val>
                                        </p:tav>
                                        <p:tav tm="100000">
                                          <p:val>
                                            <p:strVal val="#ppt_y"/>
                                          </p:val>
                                        </p:tav>
                                      </p:tavLst>
                                    </p:anim>
                                  </p:childTnLst>
                                </p:cTn>
                              </p:par>
                              <p:par>
                                <p:cTn id="85" presetID="10" presetClass="entr" presetSubtype="0" fill="hold" grpId="1" nodeType="withEffect">
                                  <p:stCondLst>
                                    <p:cond delay="0"/>
                                  </p:stCondLst>
                                  <p:childTnLst>
                                    <p:set>
                                      <p:cBhvr>
                                        <p:cTn id="86" dur="1" fill="hold">
                                          <p:stCondLst>
                                            <p:cond delay="0"/>
                                          </p:stCondLst>
                                        </p:cTn>
                                        <p:tgtEl>
                                          <p:spTgt spid="18">
                                            <p:txEl>
                                              <p:pRg st="0" end="0"/>
                                            </p:txEl>
                                          </p:spTgt>
                                        </p:tgtEl>
                                        <p:attrNameLst>
                                          <p:attrName>style.visibility</p:attrName>
                                        </p:attrNameLst>
                                      </p:cBhvr>
                                      <p:to>
                                        <p:strVal val="visible"/>
                                      </p:to>
                                    </p:set>
                                    <p:animEffect transition="in" filter="fade">
                                      <p:cBhvr>
                                        <p:cTn id="87" dur="1000"/>
                                        <p:tgtEl>
                                          <p:spTgt spid="18">
                                            <p:txEl>
                                              <p:pRg st="0" end="0"/>
                                            </p:txEl>
                                          </p:spTgt>
                                        </p:tgtEl>
                                      </p:cBhvr>
                                    </p:animEffect>
                                  </p:childTnLst>
                                </p:cTn>
                              </p:par>
                              <p:par>
                                <p:cTn id="88" presetID="10" presetClass="entr" presetSubtype="0" fill="hold" grpId="1" nodeType="withEffect">
                                  <p:stCondLst>
                                    <p:cond delay="0"/>
                                  </p:stCondLst>
                                  <p:childTnLst>
                                    <p:set>
                                      <p:cBhvr>
                                        <p:cTn id="89" dur="1" fill="hold">
                                          <p:stCondLst>
                                            <p:cond delay="0"/>
                                          </p:stCondLst>
                                        </p:cTn>
                                        <p:tgtEl>
                                          <p:spTgt spid="19">
                                            <p:txEl>
                                              <p:pRg st="0" end="0"/>
                                            </p:txEl>
                                          </p:spTgt>
                                        </p:tgtEl>
                                        <p:attrNameLst>
                                          <p:attrName>style.visibility</p:attrName>
                                        </p:attrNameLst>
                                      </p:cBhvr>
                                      <p:to>
                                        <p:strVal val="visible"/>
                                      </p:to>
                                    </p:set>
                                    <p:animEffect transition="in" filter="fade">
                                      <p:cBhvr>
                                        <p:cTn id="90" dur="1000"/>
                                        <p:tgtEl>
                                          <p:spTgt spid="19">
                                            <p:txEl>
                                              <p:pRg st="0" end="0"/>
                                            </p:txEl>
                                          </p:spTgt>
                                        </p:tgtEl>
                                      </p:cBhvr>
                                    </p:animEffect>
                                  </p:childTnLst>
                                </p:cTn>
                              </p:par>
                              <p:par>
                                <p:cTn id="91" presetID="10" presetClass="entr" presetSubtype="0" fill="hold" grpId="1" nodeType="withEffect">
                                  <p:stCondLst>
                                    <p:cond delay="0"/>
                                  </p:stCondLst>
                                  <p:childTnLst>
                                    <p:set>
                                      <p:cBhvr>
                                        <p:cTn id="92" dur="1" fill="hold">
                                          <p:stCondLst>
                                            <p:cond delay="0"/>
                                          </p:stCondLst>
                                        </p:cTn>
                                        <p:tgtEl>
                                          <p:spTgt spid="20">
                                            <p:txEl>
                                              <p:pRg st="0" end="0"/>
                                            </p:txEl>
                                          </p:spTgt>
                                        </p:tgtEl>
                                        <p:attrNameLst>
                                          <p:attrName>style.visibility</p:attrName>
                                        </p:attrNameLst>
                                      </p:cBhvr>
                                      <p:to>
                                        <p:strVal val="visible"/>
                                      </p:to>
                                    </p:set>
                                    <p:animEffect transition="in" filter="fade">
                                      <p:cBhvr>
                                        <p:cTn id="93" dur="1000"/>
                                        <p:tgtEl>
                                          <p:spTgt spid="20">
                                            <p:txEl>
                                              <p:pRg st="0" end="0"/>
                                            </p:txEl>
                                          </p:spTgt>
                                        </p:tgtEl>
                                      </p:cBhvr>
                                    </p:animEffect>
                                  </p:childTnLst>
                                </p:cTn>
                              </p:par>
                              <p:par>
                                <p:cTn id="94" presetID="10" presetClass="entr" presetSubtype="0" fill="hold" grpId="1" nodeType="withEffect">
                                  <p:stCondLst>
                                    <p:cond delay="0"/>
                                  </p:stCondLst>
                                  <p:childTnLst>
                                    <p:set>
                                      <p:cBhvr>
                                        <p:cTn id="95" dur="1" fill="hold">
                                          <p:stCondLst>
                                            <p:cond delay="0"/>
                                          </p:stCondLst>
                                        </p:cTn>
                                        <p:tgtEl>
                                          <p:spTgt spid="21">
                                            <p:txEl>
                                              <p:pRg st="0" end="0"/>
                                            </p:txEl>
                                          </p:spTgt>
                                        </p:tgtEl>
                                        <p:attrNameLst>
                                          <p:attrName>style.visibility</p:attrName>
                                        </p:attrNameLst>
                                      </p:cBhvr>
                                      <p:to>
                                        <p:strVal val="visible"/>
                                      </p:to>
                                    </p:set>
                                    <p:animEffect transition="in" filter="fade">
                                      <p:cBhvr>
                                        <p:cTn id="96" dur="1000"/>
                                        <p:tgtEl>
                                          <p:spTgt spid="21">
                                            <p:txEl>
                                              <p:pRg st="0" end="0"/>
                                            </p:txEl>
                                          </p:spTgt>
                                        </p:tgtEl>
                                      </p:cBhvr>
                                    </p:animEffect>
                                  </p:childTnLst>
                                </p:cTn>
                              </p:par>
                              <p:par>
                                <p:cTn id="97" presetID="10" presetClass="entr" presetSubtype="0" fill="hold" grpId="1" nodeType="withEffect">
                                  <p:stCondLst>
                                    <p:cond delay="0"/>
                                  </p:stCondLst>
                                  <p:childTnLst>
                                    <p:set>
                                      <p:cBhvr>
                                        <p:cTn id="98" dur="1" fill="hold">
                                          <p:stCondLst>
                                            <p:cond delay="0"/>
                                          </p:stCondLst>
                                        </p:cTn>
                                        <p:tgtEl>
                                          <p:spTgt spid="22">
                                            <p:txEl>
                                              <p:pRg st="0" end="0"/>
                                            </p:txEl>
                                          </p:spTgt>
                                        </p:tgtEl>
                                        <p:attrNameLst>
                                          <p:attrName>style.visibility</p:attrName>
                                        </p:attrNameLst>
                                      </p:cBhvr>
                                      <p:to>
                                        <p:strVal val="visible"/>
                                      </p:to>
                                    </p:set>
                                    <p:animEffect transition="in" filter="fade">
                                      <p:cBhvr>
                                        <p:cTn id="99" dur="1000"/>
                                        <p:tgtEl>
                                          <p:spTgt spid="22">
                                            <p:txEl>
                                              <p:pRg st="0" end="0"/>
                                            </p:txEl>
                                          </p:spTgt>
                                        </p:tgtEl>
                                      </p:cBhvr>
                                    </p:animEffect>
                                  </p:childTnLst>
                                </p:cTn>
                              </p:par>
                              <p:par>
                                <p:cTn id="100" presetID="10" presetClass="entr" presetSubtype="0" fill="hold" grpId="1" nodeType="withEffect">
                                  <p:stCondLst>
                                    <p:cond delay="0"/>
                                  </p:stCondLst>
                                  <p:childTnLst>
                                    <p:set>
                                      <p:cBhvr>
                                        <p:cTn id="101" dur="1" fill="hold">
                                          <p:stCondLst>
                                            <p:cond delay="0"/>
                                          </p:stCondLst>
                                        </p:cTn>
                                        <p:tgtEl>
                                          <p:spTgt spid="23">
                                            <p:txEl>
                                              <p:pRg st="0" end="0"/>
                                            </p:txEl>
                                          </p:spTgt>
                                        </p:tgtEl>
                                        <p:attrNameLst>
                                          <p:attrName>style.visibility</p:attrName>
                                        </p:attrNameLst>
                                      </p:cBhvr>
                                      <p:to>
                                        <p:strVal val="visible"/>
                                      </p:to>
                                    </p:set>
                                    <p:animEffect transition="in" filter="fade">
                                      <p:cBhvr>
                                        <p:cTn id="102" dur="1000"/>
                                        <p:tgtEl>
                                          <p:spTgt spid="23">
                                            <p:txEl>
                                              <p:pRg st="0" end="0"/>
                                            </p:txEl>
                                          </p:spTgt>
                                        </p:tgtEl>
                                      </p:cBhvr>
                                    </p:animEffect>
                                  </p:childTnLst>
                                </p:cTn>
                              </p:par>
                              <p:par>
                                <p:cTn id="103" presetID="10" presetClass="entr" presetSubtype="0" fill="hold" grpId="1" nodeType="withEffect">
                                  <p:stCondLst>
                                    <p:cond delay="0"/>
                                  </p:stCondLst>
                                  <p:childTnLst>
                                    <p:set>
                                      <p:cBhvr>
                                        <p:cTn id="104" dur="1" fill="hold">
                                          <p:stCondLst>
                                            <p:cond delay="0"/>
                                          </p:stCondLst>
                                        </p:cTn>
                                        <p:tgtEl>
                                          <p:spTgt spid="24">
                                            <p:txEl>
                                              <p:pRg st="0" end="0"/>
                                            </p:txEl>
                                          </p:spTgt>
                                        </p:tgtEl>
                                        <p:attrNameLst>
                                          <p:attrName>style.visibility</p:attrName>
                                        </p:attrNameLst>
                                      </p:cBhvr>
                                      <p:to>
                                        <p:strVal val="visible"/>
                                      </p:to>
                                    </p:set>
                                    <p:animEffect transition="in" filter="fade">
                                      <p:cBhvr>
                                        <p:cTn id="105" dur="1000"/>
                                        <p:tgtEl>
                                          <p:spTgt spid="24">
                                            <p:txEl>
                                              <p:pRg st="0" end="0"/>
                                            </p:txEl>
                                          </p:spTgt>
                                        </p:tgtEl>
                                      </p:cBhvr>
                                    </p:animEffect>
                                  </p:childTnLst>
                                </p:cTn>
                              </p:par>
                              <p:par>
                                <p:cTn id="106" presetID="10" presetClass="entr" presetSubtype="0" fill="hold" grpId="1" nodeType="withEffect">
                                  <p:stCondLst>
                                    <p:cond delay="0"/>
                                  </p:stCondLst>
                                  <p:childTnLst>
                                    <p:set>
                                      <p:cBhvr>
                                        <p:cTn id="107" dur="1" fill="hold">
                                          <p:stCondLst>
                                            <p:cond delay="0"/>
                                          </p:stCondLst>
                                        </p:cTn>
                                        <p:tgtEl>
                                          <p:spTgt spid="25">
                                            <p:txEl>
                                              <p:pRg st="0" end="0"/>
                                            </p:txEl>
                                          </p:spTgt>
                                        </p:tgtEl>
                                        <p:attrNameLst>
                                          <p:attrName>style.visibility</p:attrName>
                                        </p:attrNameLst>
                                      </p:cBhvr>
                                      <p:to>
                                        <p:strVal val="visible"/>
                                      </p:to>
                                    </p:set>
                                    <p:animEffect transition="in" filter="fade">
                                      <p:cBhvr>
                                        <p:cTn id="108" dur="1000"/>
                                        <p:tgtEl>
                                          <p:spTgt spid="25">
                                            <p:txEl>
                                              <p:pRg st="0" end="0"/>
                                            </p:txEl>
                                          </p:spTgt>
                                        </p:tgtEl>
                                      </p:cBhvr>
                                    </p:animEffect>
                                  </p:childTnLst>
                                </p:cTn>
                              </p:par>
                              <p:par>
                                <p:cTn id="109" presetID="10" presetClass="entr" presetSubtype="0" fill="hold" grpId="1" nodeType="withEffect">
                                  <p:stCondLst>
                                    <p:cond delay="0"/>
                                  </p:stCondLst>
                                  <p:childTnLst>
                                    <p:set>
                                      <p:cBhvr>
                                        <p:cTn id="110" dur="1" fill="hold">
                                          <p:stCondLst>
                                            <p:cond delay="0"/>
                                          </p:stCondLst>
                                        </p:cTn>
                                        <p:tgtEl>
                                          <p:spTgt spid="10"/>
                                        </p:tgtEl>
                                        <p:attrNameLst>
                                          <p:attrName>style.visibility</p:attrName>
                                        </p:attrNameLst>
                                      </p:cBhvr>
                                      <p:to>
                                        <p:strVal val="visible"/>
                                      </p:to>
                                    </p:set>
                                    <p:animEffect transition="in" filter="fade">
                                      <p:cBhvr>
                                        <p:cTn id="111" dur="1000"/>
                                        <p:tgtEl>
                                          <p:spTgt spid="10"/>
                                        </p:tgtEl>
                                      </p:cBhvr>
                                    </p:animEffect>
                                  </p:childTnLst>
                                </p:cTn>
                              </p:par>
                              <p:par>
                                <p:cTn id="112" presetID="10" presetClass="entr" presetSubtype="0" fill="hold" grpId="1" nodeType="withEffect">
                                  <p:stCondLst>
                                    <p:cond delay="0"/>
                                  </p:stCondLst>
                                  <p:childTnLst>
                                    <p:set>
                                      <p:cBhvr>
                                        <p:cTn id="113" dur="1" fill="hold">
                                          <p:stCondLst>
                                            <p:cond delay="0"/>
                                          </p:stCondLst>
                                        </p:cTn>
                                        <p:tgtEl>
                                          <p:spTgt spid="11"/>
                                        </p:tgtEl>
                                        <p:attrNameLst>
                                          <p:attrName>style.visibility</p:attrName>
                                        </p:attrNameLst>
                                      </p:cBhvr>
                                      <p:to>
                                        <p:strVal val="visible"/>
                                      </p:to>
                                    </p:set>
                                    <p:animEffect transition="in" filter="fade">
                                      <p:cBhvr>
                                        <p:cTn id="114" dur="1000"/>
                                        <p:tgtEl>
                                          <p:spTgt spid="11"/>
                                        </p:tgtEl>
                                      </p:cBhvr>
                                    </p:animEffect>
                                  </p:childTnLst>
                                </p:cTn>
                              </p:par>
                              <p:par>
                                <p:cTn id="115" presetID="10" presetClass="entr" presetSubtype="0" fill="hold" grpId="1" nodeType="withEffect">
                                  <p:stCondLst>
                                    <p:cond delay="0"/>
                                  </p:stCondLst>
                                  <p:childTnLst>
                                    <p:set>
                                      <p:cBhvr>
                                        <p:cTn id="116" dur="1" fill="hold">
                                          <p:stCondLst>
                                            <p:cond delay="0"/>
                                          </p:stCondLst>
                                        </p:cTn>
                                        <p:tgtEl>
                                          <p:spTgt spid="12"/>
                                        </p:tgtEl>
                                        <p:attrNameLst>
                                          <p:attrName>style.visibility</p:attrName>
                                        </p:attrNameLst>
                                      </p:cBhvr>
                                      <p:to>
                                        <p:strVal val="visible"/>
                                      </p:to>
                                    </p:set>
                                    <p:animEffect transition="in" filter="fade">
                                      <p:cBhvr>
                                        <p:cTn id="117" dur="1000"/>
                                        <p:tgtEl>
                                          <p:spTgt spid="12"/>
                                        </p:tgtEl>
                                      </p:cBhvr>
                                    </p:animEffect>
                                  </p:childTnLst>
                                </p:cTn>
                              </p:par>
                              <p:par>
                                <p:cTn id="118" presetID="10" presetClass="entr" presetSubtype="0" fill="hold" grpId="1" nodeType="withEffect">
                                  <p:stCondLst>
                                    <p:cond delay="0"/>
                                  </p:stCondLst>
                                  <p:childTnLst>
                                    <p:set>
                                      <p:cBhvr>
                                        <p:cTn id="119" dur="1" fill="hold">
                                          <p:stCondLst>
                                            <p:cond delay="0"/>
                                          </p:stCondLst>
                                        </p:cTn>
                                        <p:tgtEl>
                                          <p:spTgt spid="13"/>
                                        </p:tgtEl>
                                        <p:attrNameLst>
                                          <p:attrName>style.visibility</p:attrName>
                                        </p:attrNameLst>
                                      </p:cBhvr>
                                      <p:to>
                                        <p:strVal val="visible"/>
                                      </p:to>
                                    </p:set>
                                    <p:animEffect transition="in" filter="fade">
                                      <p:cBhvr>
                                        <p:cTn id="120" dur="1000"/>
                                        <p:tgtEl>
                                          <p:spTgt spid="13"/>
                                        </p:tgtEl>
                                      </p:cBhvr>
                                    </p:animEffect>
                                  </p:childTnLst>
                                </p:cTn>
                              </p:par>
                              <p:par>
                                <p:cTn id="121" presetID="10" presetClass="entr" presetSubtype="0" fill="hold" grpId="1" nodeType="withEffect">
                                  <p:stCondLst>
                                    <p:cond delay="0"/>
                                  </p:stCondLst>
                                  <p:childTnLst>
                                    <p:set>
                                      <p:cBhvr>
                                        <p:cTn id="122" dur="1" fill="hold">
                                          <p:stCondLst>
                                            <p:cond delay="0"/>
                                          </p:stCondLst>
                                        </p:cTn>
                                        <p:tgtEl>
                                          <p:spTgt spid="14"/>
                                        </p:tgtEl>
                                        <p:attrNameLst>
                                          <p:attrName>style.visibility</p:attrName>
                                        </p:attrNameLst>
                                      </p:cBhvr>
                                      <p:to>
                                        <p:strVal val="visible"/>
                                      </p:to>
                                    </p:set>
                                    <p:animEffect transition="in" filter="fade">
                                      <p:cBhvr>
                                        <p:cTn id="123" dur="1000"/>
                                        <p:tgtEl>
                                          <p:spTgt spid="14"/>
                                        </p:tgtEl>
                                      </p:cBhvr>
                                    </p:animEffect>
                                  </p:childTnLst>
                                </p:cTn>
                              </p:par>
                              <p:par>
                                <p:cTn id="124" presetID="10" presetClass="entr" presetSubtype="0" fill="hold" grpId="1" nodeType="withEffect">
                                  <p:stCondLst>
                                    <p:cond delay="0"/>
                                  </p:stCondLst>
                                  <p:childTnLst>
                                    <p:set>
                                      <p:cBhvr>
                                        <p:cTn id="125" dur="1" fill="hold">
                                          <p:stCondLst>
                                            <p:cond delay="0"/>
                                          </p:stCondLst>
                                        </p:cTn>
                                        <p:tgtEl>
                                          <p:spTgt spid="15"/>
                                        </p:tgtEl>
                                        <p:attrNameLst>
                                          <p:attrName>style.visibility</p:attrName>
                                        </p:attrNameLst>
                                      </p:cBhvr>
                                      <p:to>
                                        <p:strVal val="visible"/>
                                      </p:to>
                                    </p:set>
                                    <p:animEffect transition="in" filter="fade">
                                      <p:cBhvr>
                                        <p:cTn id="126" dur="1000"/>
                                        <p:tgtEl>
                                          <p:spTgt spid="15"/>
                                        </p:tgtEl>
                                      </p:cBhvr>
                                    </p:animEffect>
                                  </p:childTnLst>
                                </p:cTn>
                              </p:par>
                              <p:par>
                                <p:cTn id="127" presetID="10" presetClass="entr" presetSubtype="0" fill="hold" grpId="1" nodeType="withEffect">
                                  <p:stCondLst>
                                    <p:cond delay="0"/>
                                  </p:stCondLst>
                                  <p:childTnLst>
                                    <p:set>
                                      <p:cBhvr>
                                        <p:cTn id="128" dur="1" fill="hold">
                                          <p:stCondLst>
                                            <p:cond delay="0"/>
                                          </p:stCondLst>
                                        </p:cTn>
                                        <p:tgtEl>
                                          <p:spTgt spid="16"/>
                                        </p:tgtEl>
                                        <p:attrNameLst>
                                          <p:attrName>style.visibility</p:attrName>
                                        </p:attrNameLst>
                                      </p:cBhvr>
                                      <p:to>
                                        <p:strVal val="visible"/>
                                      </p:to>
                                    </p:set>
                                    <p:animEffect transition="in" filter="fade">
                                      <p:cBhvr>
                                        <p:cTn id="129" dur="1000"/>
                                        <p:tgtEl>
                                          <p:spTgt spid="16"/>
                                        </p:tgtEl>
                                      </p:cBhvr>
                                    </p:animEffect>
                                  </p:childTnLst>
                                </p:cTn>
                              </p:par>
                              <p:par>
                                <p:cTn id="130" presetID="10" presetClass="entr" presetSubtype="0" fill="hold" grpId="1" nodeType="withEffect">
                                  <p:stCondLst>
                                    <p:cond delay="0"/>
                                  </p:stCondLst>
                                  <p:childTnLst>
                                    <p:set>
                                      <p:cBhvr>
                                        <p:cTn id="131" dur="1" fill="hold">
                                          <p:stCondLst>
                                            <p:cond delay="0"/>
                                          </p:stCondLst>
                                        </p:cTn>
                                        <p:tgtEl>
                                          <p:spTgt spid="5"/>
                                        </p:tgtEl>
                                        <p:attrNameLst>
                                          <p:attrName>style.visibility</p:attrName>
                                        </p:attrNameLst>
                                      </p:cBhvr>
                                      <p:to>
                                        <p:strVal val="visible"/>
                                      </p:to>
                                    </p:set>
                                    <p:animEffect transition="in" filter="fade">
                                      <p:cBhvr>
                                        <p:cTn id="132" dur="1000"/>
                                        <p:tgtEl>
                                          <p:spTgt spid="5"/>
                                        </p:tgtEl>
                                      </p:cBhvr>
                                    </p:animEffect>
                                  </p:childTnLst>
                                </p:cTn>
                              </p:par>
                              <p:par>
                                <p:cTn id="133" presetID="10" presetClass="entr" presetSubtype="0" fill="hold" grpId="1" nodeType="withEffect">
                                  <p:stCondLst>
                                    <p:cond delay="0"/>
                                  </p:stCondLst>
                                  <p:childTnLst>
                                    <p:set>
                                      <p:cBhvr>
                                        <p:cTn id="134" dur="1" fill="hold">
                                          <p:stCondLst>
                                            <p:cond delay="0"/>
                                          </p:stCondLst>
                                        </p:cTn>
                                        <p:tgtEl>
                                          <p:spTgt spid="6"/>
                                        </p:tgtEl>
                                        <p:attrNameLst>
                                          <p:attrName>style.visibility</p:attrName>
                                        </p:attrNameLst>
                                      </p:cBhvr>
                                      <p:to>
                                        <p:strVal val="visible"/>
                                      </p:to>
                                    </p:set>
                                    <p:animEffect transition="in" filter="fade">
                                      <p:cBhvr>
                                        <p:cTn id="135" dur="1000"/>
                                        <p:tgtEl>
                                          <p:spTgt spid="6"/>
                                        </p:tgtEl>
                                      </p:cBhvr>
                                    </p:animEffect>
                                  </p:childTnLst>
                                </p:cTn>
                              </p:par>
                              <p:par>
                                <p:cTn id="136" presetID="10" presetClass="entr" presetSubtype="0" fill="hold" grpId="1" nodeType="withEffect">
                                  <p:stCondLst>
                                    <p:cond delay="0"/>
                                  </p:stCondLst>
                                  <p:childTnLst>
                                    <p:set>
                                      <p:cBhvr>
                                        <p:cTn id="137" dur="1" fill="hold">
                                          <p:stCondLst>
                                            <p:cond delay="0"/>
                                          </p:stCondLst>
                                        </p:cTn>
                                        <p:tgtEl>
                                          <p:spTgt spid="7"/>
                                        </p:tgtEl>
                                        <p:attrNameLst>
                                          <p:attrName>style.visibility</p:attrName>
                                        </p:attrNameLst>
                                      </p:cBhvr>
                                      <p:to>
                                        <p:strVal val="visible"/>
                                      </p:to>
                                    </p:set>
                                    <p:animEffect transition="in" filter="fade">
                                      <p:cBhvr>
                                        <p:cTn id="138" dur="1000"/>
                                        <p:tgtEl>
                                          <p:spTgt spid="7"/>
                                        </p:tgtEl>
                                      </p:cBhvr>
                                    </p:animEffect>
                                  </p:childTnLst>
                                </p:cTn>
                              </p:par>
                              <p:par>
                                <p:cTn id="139" presetID="10" presetClass="entr" presetSubtype="0" fill="hold" grpId="1" nodeType="withEffect">
                                  <p:stCondLst>
                                    <p:cond delay="0"/>
                                  </p:stCondLst>
                                  <p:childTnLst>
                                    <p:set>
                                      <p:cBhvr>
                                        <p:cTn id="140" dur="1" fill="hold">
                                          <p:stCondLst>
                                            <p:cond delay="0"/>
                                          </p:stCondLst>
                                        </p:cTn>
                                        <p:tgtEl>
                                          <p:spTgt spid="8"/>
                                        </p:tgtEl>
                                        <p:attrNameLst>
                                          <p:attrName>style.visibility</p:attrName>
                                        </p:attrNameLst>
                                      </p:cBhvr>
                                      <p:to>
                                        <p:strVal val="visible"/>
                                      </p:to>
                                    </p:set>
                                    <p:animEffect transition="in" filter="fade">
                                      <p:cBhvr>
                                        <p:cTn id="141" dur="1000"/>
                                        <p:tgtEl>
                                          <p:spTgt spid="8"/>
                                        </p:tgtEl>
                                      </p:cBhvr>
                                    </p:animEffect>
                                  </p:childTnLst>
                                </p:cTn>
                              </p:par>
                              <p:par>
                                <p:cTn id="142" presetID="10" presetClass="entr" presetSubtype="0" fill="hold" grpId="1" nodeType="withEffect">
                                  <p:stCondLst>
                                    <p:cond delay="0"/>
                                  </p:stCondLst>
                                  <p:childTnLst>
                                    <p:set>
                                      <p:cBhvr>
                                        <p:cTn id="143" dur="1" fill="hold">
                                          <p:stCondLst>
                                            <p:cond delay="0"/>
                                          </p:stCondLst>
                                        </p:cTn>
                                        <p:tgtEl>
                                          <p:spTgt spid="9"/>
                                        </p:tgtEl>
                                        <p:attrNameLst>
                                          <p:attrName>style.visibility</p:attrName>
                                        </p:attrNameLst>
                                      </p:cBhvr>
                                      <p:to>
                                        <p:strVal val="visible"/>
                                      </p:to>
                                    </p:set>
                                    <p:animEffect transition="in" filter="fade">
                                      <p:cBhvr>
                                        <p:cTn id="144" dur="1000"/>
                                        <p:tgtEl>
                                          <p:spTgt spid="9"/>
                                        </p:tgtEl>
                                      </p:cBhvr>
                                    </p:animEffect>
                                  </p:childTnLst>
                                </p:cTn>
                              </p:par>
                              <p:par>
                                <p:cTn id="145" presetID="2" presetClass="entr" presetSubtype="1" decel="100000" fill="hold" grpId="0" nodeType="withEffect">
                                  <p:stCondLst>
                                    <p:cond delay="0"/>
                                  </p:stCondLst>
                                  <p:childTnLst>
                                    <p:set>
                                      <p:cBhvr>
                                        <p:cTn id="146" dur="1" fill="hold">
                                          <p:stCondLst>
                                            <p:cond delay="0"/>
                                          </p:stCondLst>
                                        </p:cTn>
                                        <p:tgtEl>
                                          <p:spTgt spid="46">
                                            <p:txEl>
                                              <p:pRg st="0" end="0"/>
                                            </p:txEl>
                                          </p:spTgt>
                                        </p:tgtEl>
                                        <p:attrNameLst>
                                          <p:attrName>style.visibility</p:attrName>
                                        </p:attrNameLst>
                                      </p:cBhvr>
                                      <p:to>
                                        <p:strVal val="visible"/>
                                      </p:to>
                                    </p:set>
                                    <p:anim calcmode="lin" valueType="num">
                                      <p:cBhvr additive="base">
                                        <p:cTn id="147" dur="1000" fill="hold"/>
                                        <p:tgtEl>
                                          <p:spTgt spid="46">
                                            <p:txEl>
                                              <p:pRg st="0" end="0"/>
                                            </p:txEl>
                                          </p:spTgt>
                                        </p:tgtEl>
                                        <p:attrNameLst>
                                          <p:attrName>ppt_x</p:attrName>
                                        </p:attrNameLst>
                                      </p:cBhvr>
                                      <p:tavLst>
                                        <p:tav tm="0">
                                          <p:val>
                                            <p:strVal val="#ppt_x"/>
                                          </p:val>
                                        </p:tav>
                                        <p:tav tm="100000">
                                          <p:val>
                                            <p:strVal val="#ppt_x"/>
                                          </p:val>
                                        </p:tav>
                                      </p:tavLst>
                                    </p:anim>
                                    <p:anim calcmode="lin" valueType="num">
                                      <p:cBhvr additive="base">
                                        <p:cTn id="148" dur="1000" fill="hold"/>
                                        <p:tgtEl>
                                          <p:spTgt spid="46">
                                            <p:txEl>
                                              <p:pRg st="0" end="0"/>
                                            </p:txEl>
                                          </p:spTgt>
                                        </p:tgtEl>
                                        <p:attrNameLst>
                                          <p:attrName>ppt_y</p:attrName>
                                        </p:attrNameLst>
                                      </p:cBhvr>
                                      <p:tavLst>
                                        <p:tav tm="0">
                                          <p:val>
                                            <p:strVal val="0-#ppt_h/2"/>
                                          </p:val>
                                        </p:tav>
                                        <p:tav tm="100000">
                                          <p:val>
                                            <p:strVal val="#ppt_y"/>
                                          </p:val>
                                        </p:tav>
                                      </p:tavLst>
                                    </p:anim>
                                  </p:childTnLst>
                                </p:cTn>
                              </p:par>
                              <p:par>
                                <p:cTn id="149" presetID="2" presetClass="entr" presetSubtype="1" decel="100000" fill="hold" grpId="0" nodeType="withEffect">
                                  <p:stCondLst>
                                    <p:cond delay="0"/>
                                  </p:stCondLst>
                                  <p:childTnLst>
                                    <p:set>
                                      <p:cBhvr>
                                        <p:cTn id="150" dur="1" fill="hold">
                                          <p:stCondLst>
                                            <p:cond delay="0"/>
                                          </p:stCondLst>
                                        </p:cTn>
                                        <p:tgtEl>
                                          <p:spTgt spid="47">
                                            <p:txEl>
                                              <p:pRg st="0" end="0"/>
                                            </p:txEl>
                                          </p:spTgt>
                                        </p:tgtEl>
                                        <p:attrNameLst>
                                          <p:attrName>style.visibility</p:attrName>
                                        </p:attrNameLst>
                                      </p:cBhvr>
                                      <p:to>
                                        <p:strVal val="visible"/>
                                      </p:to>
                                    </p:set>
                                    <p:anim calcmode="lin" valueType="num">
                                      <p:cBhvr additive="base">
                                        <p:cTn id="151" dur="100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152" dur="1000" fill="hold"/>
                                        <p:tgtEl>
                                          <p:spTgt spid="47">
                                            <p:txEl>
                                              <p:pRg st="0" end="0"/>
                                            </p:txEl>
                                          </p:spTgt>
                                        </p:tgtEl>
                                        <p:attrNameLst>
                                          <p:attrName>ppt_y</p:attrName>
                                        </p:attrNameLst>
                                      </p:cBhvr>
                                      <p:tavLst>
                                        <p:tav tm="0">
                                          <p:val>
                                            <p:strVal val="0-#ppt_h/2"/>
                                          </p:val>
                                        </p:tav>
                                        <p:tav tm="100000">
                                          <p:val>
                                            <p:strVal val="#ppt_y"/>
                                          </p:val>
                                        </p:tav>
                                      </p:tavLst>
                                    </p:anim>
                                  </p:childTnLst>
                                </p:cTn>
                              </p:par>
                              <p:par>
                                <p:cTn id="153" presetID="2" presetClass="entr" presetSubtype="1" decel="100000" fill="hold" grpId="0" nodeType="withEffect">
                                  <p:stCondLst>
                                    <p:cond delay="0"/>
                                  </p:stCondLst>
                                  <p:childTnLst>
                                    <p:set>
                                      <p:cBhvr>
                                        <p:cTn id="154" dur="1" fill="hold">
                                          <p:stCondLst>
                                            <p:cond delay="0"/>
                                          </p:stCondLst>
                                        </p:cTn>
                                        <p:tgtEl>
                                          <p:spTgt spid="44"/>
                                        </p:tgtEl>
                                        <p:attrNameLst>
                                          <p:attrName>style.visibility</p:attrName>
                                        </p:attrNameLst>
                                      </p:cBhvr>
                                      <p:to>
                                        <p:strVal val="visible"/>
                                      </p:to>
                                    </p:set>
                                    <p:anim calcmode="lin" valueType="num">
                                      <p:cBhvr additive="base">
                                        <p:cTn id="155" dur="1000" fill="hold"/>
                                        <p:tgtEl>
                                          <p:spTgt spid="44"/>
                                        </p:tgtEl>
                                        <p:attrNameLst>
                                          <p:attrName>ppt_x</p:attrName>
                                        </p:attrNameLst>
                                      </p:cBhvr>
                                      <p:tavLst>
                                        <p:tav tm="0">
                                          <p:val>
                                            <p:strVal val="#ppt_x"/>
                                          </p:val>
                                        </p:tav>
                                        <p:tav tm="100000">
                                          <p:val>
                                            <p:strVal val="#ppt_x"/>
                                          </p:val>
                                        </p:tav>
                                      </p:tavLst>
                                    </p:anim>
                                    <p:anim calcmode="lin" valueType="num">
                                      <p:cBhvr additive="base">
                                        <p:cTn id="156" dur="1000" fill="hold"/>
                                        <p:tgtEl>
                                          <p:spTgt spid="44"/>
                                        </p:tgtEl>
                                        <p:attrNameLst>
                                          <p:attrName>ppt_y</p:attrName>
                                        </p:attrNameLst>
                                      </p:cBhvr>
                                      <p:tavLst>
                                        <p:tav tm="0">
                                          <p:val>
                                            <p:strVal val="0-#ppt_h/2"/>
                                          </p:val>
                                        </p:tav>
                                        <p:tav tm="100000">
                                          <p:val>
                                            <p:strVal val="#ppt_y"/>
                                          </p:val>
                                        </p:tav>
                                      </p:tavLst>
                                    </p:anim>
                                  </p:childTnLst>
                                </p:cTn>
                              </p:par>
                              <p:par>
                                <p:cTn id="157" presetID="2" presetClass="entr" presetSubtype="1" decel="100000" fill="hold" grpId="0" nodeType="withEffect">
                                  <p:stCondLst>
                                    <p:cond delay="0"/>
                                  </p:stCondLst>
                                  <p:childTnLst>
                                    <p:set>
                                      <p:cBhvr>
                                        <p:cTn id="158" dur="1" fill="hold">
                                          <p:stCondLst>
                                            <p:cond delay="0"/>
                                          </p:stCondLst>
                                        </p:cTn>
                                        <p:tgtEl>
                                          <p:spTgt spid="45"/>
                                        </p:tgtEl>
                                        <p:attrNameLst>
                                          <p:attrName>style.visibility</p:attrName>
                                        </p:attrNameLst>
                                      </p:cBhvr>
                                      <p:to>
                                        <p:strVal val="visible"/>
                                      </p:to>
                                    </p:set>
                                    <p:anim calcmode="lin" valueType="num">
                                      <p:cBhvr additive="base">
                                        <p:cTn id="159" dur="1000" fill="hold"/>
                                        <p:tgtEl>
                                          <p:spTgt spid="45"/>
                                        </p:tgtEl>
                                        <p:attrNameLst>
                                          <p:attrName>ppt_x</p:attrName>
                                        </p:attrNameLst>
                                      </p:cBhvr>
                                      <p:tavLst>
                                        <p:tav tm="0">
                                          <p:val>
                                            <p:strVal val="#ppt_x"/>
                                          </p:val>
                                        </p:tav>
                                        <p:tav tm="100000">
                                          <p:val>
                                            <p:strVal val="#ppt_x"/>
                                          </p:val>
                                        </p:tav>
                                      </p:tavLst>
                                    </p:anim>
                                    <p:anim calcmode="lin" valueType="num">
                                      <p:cBhvr additive="base">
                                        <p:cTn id="160" dur="1000" fill="hold"/>
                                        <p:tgtEl>
                                          <p:spTgt spid="45"/>
                                        </p:tgtEl>
                                        <p:attrNameLst>
                                          <p:attrName>ppt_y</p:attrName>
                                        </p:attrNameLst>
                                      </p:cBhvr>
                                      <p:tavLst>
                                        <p:tav tm="0">
                                          <p:val>
                                            <p:strVal val="0-#ppt_h/2"/>
                                          </p:val>
                                        </p:tav>
                                        <p:tav tm="100000">
                                          <p:val>
                                            <p:strVal val="#ppt_y"/>
                                          </p:val>
                                        </p:tav>
                                      </p:tavLst>
                                    </p:anim>
                                  </p:childTnLst>
                                </p:cTn>
                              </p:par>
                              <p:par>
                                <p:cTn id="161" presetID="2" presetClass="entr" presetSubtype="1" decel="100000" fill="hold" grpId="0" nodeType="withEffect">
                                  <p:stCondLst>
                                    <p:cond delay="0"/>
                                  </p:stCondLst>
                                  <p:childTnLst>
                                    <p:set>
                                      <p:cBhvr>
                                        <p:cTn id="162" dur="1" fill="hold">
                                          <p:stCondLst>
                                            <p:cond delay="0"/>
                                          </p:stCondLst>
                                        </p:cTn>
                                        <p:tgtEl>
                                          <p:spTgt spid="39"/>
                                        </p:tgtEl>
                                        <p:attrNameLst>
                                          <p:attrName>style.visibility</p:attrName>
                                        </p:attrNameLst>
                                      </p:cBhvr>
                                      <p:to>
                                        <p:strVal val="visible"/>
                                      </p:to>
                                    </p:set>
                                    <p:anim calcmode="lin" valueType="num">
                                      <p:cBhvr additive="base">
                                        <p:cTn id="163" dur="1000" fill="hold"/>
                                        <p:tgtEl>
                                          <p:spTgt spid="39"/>
                                        </p:tgtEl>
                                        <p:attrNameLst>
                                          <p:attrName>ppt_x</p:attrName>
                                        </p:attrNameLst>
                                      </p:cBhvr>
                                      <p:tavLst>
                                        <p:tav tm="0">
                                          <p:val>
                                            <p:strVal val="#ppt_x"/>
                                          </p:val>
                                        </p:tav>
                                        <p:tav tm="100000">
                                          <p:val>
                                            <p:strVal val="#ppt_x"/>
                                          </p:val>
                                        </p:tav>
                                      </p:tavLst>
                                    </p:anim>
                                    <p:anim calcmode="lin" valueType="num">
                                      <p:cBhvr additive="base">
                                        <p:cTn id="164" dur="1000" fill="hold"/>
                                        <p:tgtEl>
                                          <p:spTgt spid="39"/>
                                        </p:tgtEl>
                                        <p:attrNameLst>
                                          <p:attrName>ppt_y</p:attrName>
                                        </p:attrNameLst>
                                      </p:cBhvr>
                                      <p:tavLst>
                                        <p:tav tm="0">
                                          <p:val>
                                            <p:strVal val="0-#ppt_h/2"/>
                                          </p:val>
                                        </p:tav>
                                        <p:tav tm="100000">
                                          <p:val>
                                            <p:strVal val="#ppt_y"/>
                                          </p:val>
                                        </p:tav>
                                      </p:tavLst>
                                    </p:anim>
                                  </p:childTnLst>
                                </p:cTn>
                              </p:par>
                              <p:par>
                                <p:cTn id="165" presetID="2" presetClass="entr" presetSubtype="1" decel="100000" fill="hold" grpId="0" nodeType="withEffect">
                                  <p:stCondLst>
                                    <p:cond delay="0"/>
                                  </p:stCondLst>
                                  <p:childTnLst>
                                    <p:set>
                                      <p:cBhvr>
                                        <p:cTn id="166" dur="1" fill="hold">
                                          <p:stCondLst>
                                            <p:cond delay="0"/>
                                          </p:stCondLst>
                                        </p:cTn>
                                        <p:tgtEl>
                                          <p:spTgt spid="43"/>
                                        </p:tgtEl>
                                        <p:attrNameLst>
                                          <p:attrName>style.visibility</p:attrName>
                                        </p:attrNameLst>
                                      </p:cBhvr>
                                      <p:to>
                                        <p:strVal val="visible"/>
                                      </p:to>
                                    </p:set>
                                    <p:anim calcmode="lin" valueType="num">
                                      <p:cBhvr additive="base">
                                        <p:cTn id="167" dur="1000" fill="hold"/>
                                        <p:tgtEl>
                                          <p:spTgt spid="43"/>
                                        </p:tgtEl>
                                        <p:attrNameLst>
                                          <p:attrName>ppt_x</p:attrName>
                                        </p:attrNameLst>
                                      </p:cBhvr>
                                      <p:tavLst>
                                        <p:tav tm="0">
                                          <p:val>
                                            <p:strVal val="#ppt_x"/>
                                          </p:val>
                                        </p:tav>
                                        <p:tav tm="100000">
                                          <p:val>
                                            <p:strVal val="#ppt_x"/>
                                          </p:val>
                                        </p:tav>
                                      </p:tavLst>
                                    </p:anim>
                                    <p:anim calcmode="lin" valueType="num">
                                      <p:cBhvr additive="base">
                                        <p:cTn id="168" dur="1000" fill="hold"/>
                                        <p:tgtEl>
                                          <p:spTgt spid="43"/>
                                        </p:tgtEl>
                                        <p:attrNameLst>
                                          <p:attrName>ppt_y</p:attrName>
                                        </p:attrNameLst>
                                      </p:cBhvr>
                                      <p:tavLst>
                                        <p:tav tm="0">
                                          <p:val>
                                            <p:strVal val="0-#ppt_h/2"/>
                                          </p:val>
                                        </p:tav>
                                        <p:tav tm="100000">
                                          <p:val>
                                            <p:strVal val="#ppt_y"/>
                                          </p:val>
                                        </p:tav>
                                      </p:tavLst>
                                    </p:anim>
                                  </p:childTnLst>
                                </p:cTn>
                              </p:par>
                              <p:par>
                                <p:cTn id="169" presetID="10" presetClass="entr" presetSubtype="0" fill="hold" grpId="1" nodeType="withEffect">
                                  <p:stCondLst>
                                    <p:cond delay="0"/>
                                  </p:stCondLst>
                                  <p:childTnLst>
                                    <p:set>
                                      <p:cBhvr>
                                        <p:cTn id="170" dur="1" fill="hold">
                                          <p:stCondLst>
                                            <p:cond delay="0"/>
                                          </p:stCondLst>
                                        </p:cTn>
                                        <p:tgtEl>
                                          <p:spTgt spid="46">
                                            <p:txEl>
                                              <p:pRg st="0" end="0"/>
                                            </p:txEl>
                                          </p:spTgt>
                                        </p:tgtEl>
                                        <p:attrNameLst>
                                          <p:attrName>style.visibility</p:attrName>
                                        </p:attrNameLst>
                                      </p:cBhvr>
                                      <p:to>
                                        <p:strVal val="visible"/>
                                      </p:to>
                                    </p:set>
                                    <p:animEffect transition="in" filter="fade">
                                      <p:cBhvr>
                                        <p:cTn id="171" dur="1000"/>
                                        <p:tgtEl>
                                          <p:spTgt spid="46">
                                            <p:txEl>
                                              <p:pRg st="0" end="0"/>
                                            </p:txEl>
                                          </p:spTgt>
                                        </p:tgtEl>
                                      </p:cBhvr>
                                    </p:animEffect>
                                  </p:childTnLst>
                                </p:cTn>
                              </p:par>
                              <p:par>
                                <p:cTn id="172" presetID="10" presetClass="entr" presetSubtype="0" fill="hold" grpId="1" nodeType="withEffect">
                                  <p:stCondLst>
                                    <p:cond delay="0"/>
                                  </p:stCondLst>
                                  <p:childTnLst>
                                    <p:set>
                                      <p:cBhvr>
                                        <p:cTn id="173" dur="1" fill="hold">
                                          <p:stCondLst>
                                            <p:cond delay="0"/>
                                          </p:stCondLst>
                                        </p:cTn>
                                        <p:tgtEl>
                                          <p:spTgt spid="47">
                                            <p:txEl>
                                              <p:pRg st="0" end="0"/>
                                            </p:txEl>
                                          </p:spTgt>
                                        </p:tgtEl>
                                        <p:attrNameLst>
                                          <p:attrName>style.visibility</p:attrName>
                                        </p:attrNameLst>
                                      </p:cBhvr>
                                      <p:to>
                                        <p:strVal val="visible"/>
                                      </p:to>
                                    </p:set>
                                    <p:animEffect transition="in" filter="fade">
                                      <p:cBhvr>
                                        <p:cTn id="174" dur="1000"/>
                                        <p:tgtEl>
                                          <p:spTgt spid="47">
                                            <p:txEl>
                                              <p:pRg st="0" end="0"/>
                                            </p:txEl>
                                          </p:spTgt>
                                        </p:tgtEl>
                                      </p:cBhvr>
                                    </p:animEffect>
                                  </p:childTnLst>
                                </p:cTn>
                              </p:par>
                              <p:par>
                                <p:cTn id="175" presetID="10" presetClass="entr" presetSubtype="0" fill="hold" grpId="1" nodeType="withEffect">
                                  <p:stCondLst>
                                    <p:cond delay="0"/>
                                  </p:stCondLst>
                                  <p:childTnLst>
                                    <p:set>
                                      <p:cBhvr>
                                        <p:cTn id="176" dur="1" fill="hold">
                                          <p:stCondLst>
                                            <p:cond delay="0"/>
                                          </p:stCondLst>
                                        </p:cTn>
                                        <p:tgtEl>
                                          <p:spTgt spid="44"/>
                                        </p:tgtEl>
                                        <p:attrNameLst>
                                          <p:attrName>style.visibility</p:attrName>
                                        </p:attrNameLst>
                                      </p:cBhvr>
                                      <p:to>
                                        <p:strVal val="visible"/>
                                      </p:to>
                                    </p:set>
                                    <p:animEffect transition="in" filter="fade">
                                      <p:cBhvr>
                                        <p:cTn id="177" dur="1000"/>
                                        <p:tgtEl>
                                          <p:spTgt spid="44"/>
                                        </p:tgtEl>
                                      </p:cBhvr>
                                    </p:animEffect>
                                  </p:childTnLst>
                                </p:cTn>
                              </p:par>
                              <p:par>
                                <p:cTn id="178" presetID="10" presetClass="entr" presetSubtype="0" fill="hold" grpId="1" nodeType="withEffect">
                                  <p:stCondLst>
                                    <p:cond delay="0"/>
                                  </p:stCondLst>
                                  <p:childTnLst>
                                    <p:set>
                                      <p:cBhvr>
                                        <p:cTn id="179" dur="1" fill="hold">
                                          <p:stCondLst>
                                            <p:cond delay="0"/>
                                          </p:stCondLst>
                                        </p:cTn>
                                        <p:tgtEl>
                                          <p:spTgt spid="45"/>
                                        </p:tgtEl>
                                        <p:attrNameLst>
                                          <p:attrName>style.visibility</p:attrName>
                                        </p:attrNameLst>
                                      </p:cBhvr>
                                      <p:to>
                                        <p:strVal val="visible"/>
                                      </p:to>
                                    </p:set>
                                    <p:animEffect transition="in" filter="fade">
                                      <p:cBhvr>
                                        <p:cTn id="180" dur="1000"/>
                                        <p:tgtEl>
                                          <p:spTgt spid="45"/>
                                        </p:tgtEl>
                                      </p:cBhvr>
                                    </p:animEffect>
                                  </p:childTnLst>
                                </p:cTn>
                              </p:par>
                              <p:par>
                                <p:cTn id="181" presetID="10" presetClass="entr" presetSubtype="0" fill="hold" grpId="1" nodeType="withEffect">
                                  <p:stCondLst>
                                    <p:cond delay="0"/>
                                  </p:stCondLst>
                                  <p:childTnLst>
                                    <p:set>
                                      <p:cBhvr>
                                        <p:cTn id="182" dur="1" fill="hold">
                                          <p:stCondLst>
                                            <p:cond delay="0"/>
                                          </p:stCondLst>
                                        </p:cTn>
                                        <p:tgtEl>
                                          <p:spTgt spid="39"/>
                                        </p:tgtEl>
                                        <p:attrNameLst>
                                          <p:attrName>style.visibility</p:attrName>
                                        </p:attrNameLst>
                                      </p:cBhvr>
                                      <p:to>
                                        <p:strVal val="visible"/>
                                      </p:to>
                                    </p:set>
                                    <p:animEffect transition="in" filter="fade">
                                      <p:cBhvr>
                                        <p:cTn id="183" dur="1000"/>
                                        <p:tgtEl>
                                          <p:spTgt spid="39"/>
                                        </p:tgtEl>
                                      </p:cBhvr>
                                    </p:animEffect>
                                  </p:childTnLst>
                                </p:cTn>
                              </p:par>
                              <p:par>
                                <p:cTn id="184" presetID="10" presetClass="entr" presetSubtype="0" fill="hold" grpId="1" nodeType="withEffect">
                                  <p:stCondLst>
                                    <p:cond delay="0"/>
                                  </p:stCondLst>
                                  <p:childTnLst>
                                    <p:set>
                                      <p:cBhvr>
                                        <p:cTn id="185" dur="1" fill="hold">
                                          <p:stCondLst>
                                            <p:cond delay="0"/>
                                          </p:stCondLst>
                                        </p:cTn>
                                        <p:tgtEl>
                                          <p:spTgt spid="43"/>
                                        </p:tgtEl>
                                        <p:attrNameLst>
                                          <p:attrName>style.visibility</p:attrName>
                                        </p:attrNameLst>
                                      </p:cBhvr>
                                      <p:to>
                                        <p:strVal val="visible"/>
                                      </p:to>
                                    </p:set>
                                    <p:animEffect transition="in" filter="fade">
                                      <p:cBhvr>
                                        <p:cTn id="186" dur="1000"/>
                                        <p:tgtEl>
                                          <p:spTgt spid="43"/>
                                        </p:tgtEl>
                                      </p:cBhvr>
                                    </p:animEffect>
                                  </p:childTnLst>
                                </p:cTn>
                              </p:par>
                              <p:par>
                                <p:cTn id="187" presetID="2" presetClass="entr" presetSubtype="1" decel="100000" fill="hold" grpId="0" nodeType="withEffect">
                                  <p:stCondLst>
                                    <p:cond delay="0"/>
                                  </p:stCondLst>
                                  <p:childTnLst>
                                    <p:set>
                                      <p:cBhvr>
                                        <p:cTn id="188" dur="1" fill="hold">
                                          <p:stCondLst>
                                            <p:cond delay="0"/>
                                          </p:stCondLst>
                                        </p:cTn>
                                        <p:tgtEl>
                                          <p:spTgt spid="52">
                                            <p:txEl>
                                              <p:pRg st="0" end="0"/>
                                            </p:txEl>
                                          </p:spTgt>
                                        </p:tgtEl>
                                        <p:attrNameLst>
                                          <p:attrName>style.visibility</p:attrName>
                                        </p:attrNameLst>
                                      </p:cBhvr>
                                      <p:to>
                                        <p:strVal val="visible"/>
                                      </p:to>
                                    </p:set>
                                    <p:anim calcmode="lin" valueType="num">
                                      <p:cBhvr additive="base">
                                        <p:cTn id="189" dur="10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190" dur="1000" fill="hold"/>
                                        <p:tgtEl>
                                          <p:spTgt spid="52">
                                            <p:txEl>
                                              <p:pRg st="0" end="0"/>
                                            </p:txEl>
                                          </p:spTgt>
                                        </p:tgtEl>
                                        <p:attrNameLst>
                                          <p:attrName>ppt_y</p:attrName>
                                        </p:attrNameLst>
                                      </p:cBhvr>
                                      <p:tavLst>
                                        <p:tav tm="0">
                                          <p:val>
                                            <p:strVal val="0-#ppt_h/2"/>
                                          </p:val>
                                        </p:tav>
                                        <p:tav tm="100000">
                                          <p:val>
                                            <p:strVal val="#ppt_y"/>
                                          </p:val>
                                        </p:tav>
                                      </p:tavLst>
                                    </p:anim>
                                  </p:childTnLst>
                                </p:cTn>
                              </p:par>
                              <p:par>
                                <p:cTn id="191" presetID="10" presetClass="entr" presetSubtype="0" fill="hold" grpId="1" nodeType="withEffect">
                                  <p:stCondLst>
                                    <p:cond delay="0"/>
                                  </p:stCondLst>
                                  <p:childTnLst>
                                    <p:set>
                                      <p:cBhvr>
                                        <p:cTn id="192" dur="1" fill="hold">
                                          <p:stCondLst>
                                            <p:cond delay="0"/>
                                          </p:stCondLst>
                                        </p:cTn>
                                        <p:tgtEl>
                                          <p:spTgt spid="52">
                                            <p:txEl>
                                              <p:pRg st="0" end="0"/>
                                            </p:txEl>
                                          </p:spTgt>
                                        </p:tgtEl>
                                        <p:attrNameLst>
                                          <p:attrName>style.visibility</p:attrName>
                                        </p:attrNameLst>
                                      </p:cBhvr>
                                      <p:to>
                                        <p:strVal val="visible"/>
                                      </p:to>
                                    </p:set>
                                    <p:animEffect transition="in" filter="fade">
                                      <p:cBhvr>
                                        <p:cTn id="193" dur="1000"/>
                                        <p:tgtEl>
                                          <p:spTgt spid="52">
                                            <p:txEl>
                                              <p:pRg st="0" end="0"/>
                                            </p:txEl>
                                          </p:spTgt>
                                        </p:tgtEl>
                                      </p:cBhvr>
                                    </p:animEffect>
                                  </p:childTnLst>
                                </p:cTn>
                              </p:par>
                            </p:childTnLst>
                          </p:cTn>
                        </p:par>
                        <p:par>
                          <p:cTn id="194" fill="hold">
                            <p:stCondLst>
                              <p:cond delay="1000"/>
                            </p:stCondLst>
                            <p:childTnLst>
                              <p:par>
                                <p:cTn id="195" presetID="10" presetClass="entr" presetSubtype="0" fill="hold" grpId="0" nodeType="afterEffect">
                                  <p:stCondLst>
                                    <p:cond delay="0"/>
                                  </p:stCondLst>
                                  <p:childTnLst>
                                    <p:set>
                                      <p:cBhvr>
                                        <p:cTn id="196" dur="1" fill="hold">
                                          <p:stCondLst>
                                            <p:cond delay="0"/>
                                          </p:stCondLst>
                                        </p:cTn>
                                        <p:tgtEl>
                                          <p:spTgt spid="26">
                                            <p:txEl>
                                              <p:pRg st="0" end="0"/>
                                            </p:txEl>
                                          </p:spTgt>
                                        </p:tgtEl>
                                        <p:attrNameLst>
                                          <p:attrName>style.visibility</p:attrName>
                                        </p:attrNameLst>
                                      </p:cBhvr>
                                      <p:to>
                                        <p:strVal val="visible"/>
                                      </p:to>
                                    </p:set>
                                    <p:animEffect transition="in" filter="fade">
                                      <p:cBhvr>
                                        <p:cTn id="197" dur="500"/>
                                        <p:tgtEl>
                                          <p:spTgt spid="26">
                                            <p:txEl>
                                              <p:pRg st="0" end="0"/>
                                            </p:txEl>
                                          </p:spTgt>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27">
                                            <p:txEl>
                                              <p:pRg st="0" end="0"/>
                                            </p:txEl>
                                          </p:spTgt>
                                        </p:tgtEl>
                                        <p:attrNameLst>
                                          <p:attrName>style.visibility</p:attrName>
                                        </p:attrNameLst>
                                      </p:cBhvr>
                                      <p:to>
                                        <p:strVal val="visible"/>
                                      </p:to>
                                    </p:set>
                                    <p:animEffect transition="in" filter="fade">
                                      <p:cBhvr>
                                        <p:cTn id="200" dur="500"/>
                                        <p:tgtEl>
                                          <p:spTgt spid="27">
                                            <p:txEl>
                                              <p:pRg st="0" end="0"/>
                                            </p:txEl>
                                          </p:spTgt>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28">
                                            <p:txEl>
                                              <p:pRg st="0" end="0"/>
                                            </p:txEl>
                                          </p:spTgt>
                                        </p:tgtEl>
                                        <p:attrNameLst>
                                          <p:attrName>style.visibility</p:attrName>
                                        </p:attrNameLst>
                                      </p:cBhvr>
                                      <p:to>
                                        <p:strVal val="visible"/>
                                      </p:to>
                                    </p:set>
                                    <p:animEffect transition="in" filter="fade">
                                      <p:cBhvr>
                                        <p:cTn id="203" dur="500"/>
                                        <p:tgtEl>
                                          <p:spTgt spid="28">
                                            <p:txEl>
                                              <p:pRg st="0" end="0"/>
                                            </p:txEl>
                                          </p:spTgt>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29">
                                            <p:txEl>
                                              <p:pRg st="0" end="0"/>
                                            </p:txEl>
                                          </p:spTgt>
                                        </p:tgtEl>
                                        <p:attrNameLst>
                                          <p:attrName>style.visibility</p:attrName>
                                        </p:attrNameLst>
                                      </p:cBhvr>
                                      <p:to>
                                        <p:strVal val="visible"/>
                                      </p:to>
                                    </p:set>
                                    <p:animEffect transition="in" filter="fade">
                                      <p:cBhvr>
                                        <p:cTn id="206" dur="500"/>
                                        <p:tgtEl>
                                          <p:spTgt spid="29">
                                            <p:txEl>
                                              <p:pRg st="0" end="0"/>
                                            </p:txEl>
                                          </p:spTgt>
                                        </p:tgtEl>
                                      </p:cBhvr>
                                    </p:animEffect>
                                  </p:childTnLst>
                                </p:cTn>
                              </p:par>
                              <p:par>
                                <p:cTn id="207" presetID="10" presetClass="entr" presetSubtype="0" fill="hold" grpId="0" nodeType="withEffect">
                                  <p:stCondLst>
                                    <p:cond delay="0"/>
                                  </p:stCondLst>
                                  <p:childTnLst>
                                    <p:set>
                                      <p:cBhvr>
                                        <p:cTn id="208" dur="1" fill="hold">
                                          <p:stCondLst>
                                            <p:cond delay="0"/>
                                          </p:stCondLst>
                                        </p:cTn>
                                        <p:tgtEl>
                                          <p:spTgt spid="30">
                                            <p:txEl>
                                              <p:pRg st="0" end="0"/>
                                            </p:txEl>
                                          </p:spTgt>
                                        </p:tgtEl>
                                        <p:attrNameLst>
                                          <p:attrName>style.visibility</p:attrName>
                                        </p:attrNameLst>
                                      </p:cBhvr>
                                      <p:to>
                                        <p:strVal val="visible"/>
                                      </p:to>
                                    </p:set>
                                    <p:animEffect transition="in" filter="fade">
                                      <p:cBhvr>
                                        <p:cTn id="209" dur="500"/>
                                        <p:tgtEl>
                                          <p:spTgt spid="30">
                                            <p:txEl>
                                              <p:pRg st="0" end="0"/>
                                            </p:txEl>
                                          </p:spTgt>
                                        </p:tgtEl>
                                      </p:cBhvr>
                                    </p:animEffect>
                                  </p:childTnLst>
                                </p:cTn>
                              </p:par>
                              <p:par>
                                <p:cTn id="210" presetID="10" presetClass="entr" presetSubtype="0" fill="hold" grpId="0" nodeType="withEffect">
                                  <p:stCondLst>
                                    <p:cond delay="0"/>
                                  </p:stCondLst>
                                  <p:childTnLst>
                                    <p:set>
                                      <p:cBhvr>
                                        <p:cTn id="211" dur="1" fill="hold">
                                          <p:stCondLst>
                                            <p:cond delay="0"/>
                                          </p:stCondLst>
                                        </p:cTn>
                                        <p:tgtEl>
                                          <p:spTgt spid="31">
                                            <p:txEl>
                                              <p:pRg st="0" end="0"/>
                                            </p:txEl>
                                          </p:spTgt>
                                        </p:tgtEl>
                                        <p:attrNameLst>
                                          <p:attrName>style.visibility</p:attrName>
                                        </p:attrNameLst>
                                      </p:cBhvr>
                                      <p:to>
                                        <p:strVal val="visible"/>
                                      </p:to>
                                    </p:set>
                                    <p:animEffect transition="in" filter="fade">
                                      <p:cBhvr>
                                        <p:cTn id="212" dur="500"/>
                                        <p:tgtEl>
                                          <p:spTgt spid="31">
                                            <p:txEl>
                                              <p:pRg st="0" end="0"/>
                                            </p:txEl>
                                          </p:spTgt>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32">
                                            <p:txEl>
                                              <p:pRg st="0" end="0"/>
                                            </p:txEl>
                                          </p:spTgt>
                                        </p:tgtEl>
                                        <p:attrNameLst>
                                          <p:attrName>style.visibility</p:attrName>
                                        </p:attrNameLst>
                                      </p:cBhvr>
                                      <p:to>
                                        <p:strVal val="visible"/>
                                      </p:to>
                                    </p:set>
                                    <p:animEffect transition="in" filter="fade">
                                      <p:cBhvr>
                                        <p:cTn id="215" dur="500"/>
                                        <p:tgtEl>
                                          <p:spTgt spid="32">
                                            <p:txEl>
                                              <p:pRg st="0" end="0"/>
                                            </p:txEl>
                                          </p:spTgt>
                                        </p:tgtEl>
                                      </p:cBhvr>
                                    </p:animEffect>
                                  </p:childTnLst>
                                </p:cTn>
                              </p:par>
                              <p:par>
                                <p:cTn id="216" presetID="10" presetClass="entr" presetSubtype="0" fill="hold" grpId="0" nodeType="withEffect">
                                  <p:stCondLst>
                                    <p:cond delay="0"/>
                                  </p:stCondLst>
                                  <p:childTnLst>
                                    <p:set>
                                      <p:cBhvr>
                                        <p:cTn id="217" dur="1" fill="hold">
                                          <p:stCondLst>
                                            <p:cond delay="0"/>
                                          </p:stCondLst>
                                        </p:cTn>
                                        <p:tgtEl>
                                          <p:spTgt spid="33">
                                            <p:txEl>
                                              <p:pRg st="0" end="0"/>
                                            </p:txEl>
                                          </p:spTgt>
                                        </p:tgtEl>
                                        <p:attrNameLst>
                                          <p:attrName>style.visibility</p:attrName>
                                        </p:attrNameLst>
                                      </p:cBhvr>
                                      <p:to>
                                        <p:strVal val="visible"/>
                                      </p:to>
                                    </p:set>
                                    <p:animEffect transition="in" filter="fade">
                                      <p:cBhvr>
                                        <p:cTn id="218" dur="500"/>
                                        <p:tgtEl>
                                          <p:spTgt spid="33">
                                            <p:txEl>
                                              <p:pRg st="0" end="0"/>
                                            </p:txEl>
                                          </p:spTgt>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34">
                                            <p:txEl>
                                              <p:pRg st="0" end="0"/>
                                            </p:txEl>
                                          </p:spTgt>
                                        </p:tgtEl>
                                        <p:attrNameLst>
                                          <p:attrName>style.visibility</p:attrName>
                                        </p:attrNameLst>
                                      </p:cBhvr>
                                      <p:to>
                                        <p:strVal val="visible"/>
                                      </p:to>
                                    </p:set>
                                    <p:animEffect transition="in" filter="fade">
                                      <p:cBhvr>
                                        <p:cTn id="221" dur="500"/>
                                        <p:tgtEl>
                                          <p:spTgt spid="34">
                                            <p:txEl>
                                              <p:pRg st="0" end="0"/>
                                            </p:txEl>
                                          </p:spTgt>
                                        </p:tgtEl>
                                      </p:cBhvr>
                                    </p:animEffect>
                                  </p:childTnLst>
                                </p:cTn>
                              </p:par>
                              <p:par>
                                <p:cTn id="222" presetID="10" presetClass="entr" presetSubtype="0" fill="hold" grpId="0" nodeType="withEffect">
                                  <p:stCondLst>
                                    <p:cond delay="0"/>
                                  </p:stCondLst>
                                  <p:childTnLst>
                                    <p:set>
                                      <p:cBhvr>
                                        <p:cTn id="223" dur="1" fill="hold">
                                          <p:stCondLst>
                                            <p:cond delay="0"/>
                                          </p:stCondLst>
                                        </p:cTn>
                                        <p:tgtEl>
                                          <p:spTgt spid="35">
                                            <p:txEl>
                                              <p:pRg st="0" end="0"/>
                                            </p:txEl>
                                          </p:spTgt>
                                        </p:tgtEl>
                                        <p:attrNameLst>
                                          <p:attrName>style.visibility</p:attrName>
                                        </p:attrNameLst>
                                      </p:cBhvr>
                                      <p:to>
                                        <p:strVal val="visible"/>
                                      </p:to>
                                    </p:set>
                                    <p:animEffect transition="in" filter="fade">
                                      <p:cBhvr>
                                        <p:cTn id="224" dur="500"/>
                                        <p:tgtEl>
                                          <p:spTgt spid="35">
                                            <p:txEl>
                                              <p:pRg st="0" end="0"/>
                                            </p:txEl>
                                          </p:spTgt>
                                        </p:tgtEl>
                                      </p:cBhvr>
                                    </p:animEffect>
                                  </p:childTnLst>
                                </p:cTn>
                              </p:par>
                              <p:par>
                                <p:cTn id="225" presetID="10" presetClass="entr" presetSubtype="0" fill="hold" grpId="0" nodeType="withEffect">
                                  <p:stCondLst>
                                    <p:cond delay="0"/>
                                  </p:stCondLst>
                                  <p:childTnLst>
                                    <p:set>
                                      <p:cBhvr>
                                        <p:cTn id="226" dur="1" fill="hold">
                                          <p:stCondLst>
                                            <p:cond delay="0"/>
                                          </p:stCondLst>
                                        </p:cTn>
                                        <p:tgtEl>
                                          <p:spTgt spid="48">
                                            <p:txEl>
                                              <p:pRg st="0" end="0"/>
                                            </p:txEl>
                                          </p:spTgt>
                                        </p:tgtEl>
                                        <p:attrNameLst>
                                          <p:attrName>style.visibility</p:attrName>
                                        </p:attrNameLst>
                                      </p:cBhvr>
                                      <p:to>
                                        <p:strVal val="visible"/>
                                      </p:to>
                                    </p:set>
                                    <p:animEffect transition="in" filter="fade">
                                      <p:cBhvr>
                                        <p:cTn id="227" dur="500"/>
                                        <p:tgtEl>
                                          <p:spTgt spid="48">
                                            <p:txEl>
                                              <p:pRg st="0" end="0"/>
                                            </p:txEl>
                                          </p:spTgt>
                                        </p:tgtEl>
                                      </p:cBhvr>
                                    </p:animEffect>
                                  </p:childTnLst>
                                </p:cTn>
                              </p:par>
                              <p:par>
                                <p:cTn id="228" presetID="10" presetClass="entr" presetSubtype="0" fill="hold" grpId="0" nodeType="withEffect">
                                  <p:stCondLst>
                                    <p:cond delay="0"/>
                                  </p:stCondLst>
                                  <p:childTnLst>
                                    <p:set>
                                      <p:cBhvr>
                                        <p:cTn id="229" dur="1" fill="hold">
                                          <p:stCondLst>
                                            <p:cond delay="0"/>
                                          </p:stCondLst>
                                        </p:cTn>
                                        <p:tgtEl>
                                          <p:spTgt spid="49">
                                            <p:txEl>
                                              <p:pRg st="0" end="0"/>
                                            </p:txEl>
                                          </p:spTgt>
                                        </p:tgtEl>
                                        <p:attrNameLst>
                                          <p:attrName>style.visibility</p:attrName>
                                        </p:attrNameLst>
                                      </p:cBhvr>
                                      <p:to>
                                        <p:strVal val="visible"/>
                                      </p:to>
                                    </p:set>
                                    <p:animEffect transition="in" filter="fade">
                                      <p:cBhvr>
                                        <p:cTn id="230" dur="500"/>
                                        <p:tgtEl>
                                          <p:spTgt spid="49">
                                            <p:txEl>
                                              <p:pRg st="0" end="0"/>
                                            </p:txEl>
                                          </p:spTgt>
                                        </p:tgtEl>
                                      </p:cBhvr>
                                    </p:animEffect>
                                  </p:childTnLst>
                                </p:cTn>
                              </p:par>
                              <p:par>
                                <p:cTn id="231" presetID="10" presetClass="entr" presetSubtype="0" fill="hold" grpId="0" nodeType="withEffect">
                                  <p:stCondLst>
                                    <p:cond delay="0"/>
                                  </p:stCondLst>
                                  <p:childTnLst>
                                    <p:set>
                                      <p:cBhvr>
                                        <p:cTn id="232" dur="1" fill="hold">
                                          <p:stCondLst>
                                            <p:cond delay="0"/>
                                          </p:stCondLst>
                                        </p:cTn>
                                        <p:tgtEl>
                                          <p:spTgt spid="50">
                                            <p:txEl>
                                              <p:pRg st="0" end="0"/>
                                            </p:txEl>
                                          </p:spTgt>
                                        </p:tgtEl>
                                        <p:attrNameLst>
                                          <p:attrName>style.visibility</p:attrName>
                                        </p:attrNameLst>
                                      </p:cBhvr>
                                      <p:to>
                                        <p:strVal val="visible"/>
                                      </p:to>
                                    </p:set>
                                    <p:animEffect transition="in" filter="fade">
                                      <p:cBhvr>
                                        <p:cTn id="233" dur="500"/>
                                        <p:tgtEl>
                                          <p:spTgt spid="50">
                                            <p:txEl>
                                              <p:pRg st="0" end="0"/>
                                            </p:txEl>
                                          </p:spTgt>
                                        </p:tgtEl>
                                      </p:cBhvr>
                                    </p:animEffect>
                                  </p:childTnLst>
                                </p:cTn>
                              </p:par>
                              <p:par>
                                <p:cTn id="234" presetID="10" presetClass="entr" presetSubtype="0" fill="hold" grpId="0" nodeType="withEffect">
                                  <p:stCondLst>
                                    <p:cond delay="0"/>
                                  </p:stCondLst>
                                  <p:childTnLst>
                                    <p:set>
                                      <p:cBhvr>
                                        <p:cTn id="235" dur="1" fill="hold">
                                          <p:stCondLst>
                                            <p:cond delay="0"/>
                                          </p:stCondLst>
                                        </p:cTn>
                                        <p:tgtEl>
                                          <p:spTgt spid="51">
                                            <p:txEl>
                                              <p:pRg st="0" end="0"/>
                                            </p:txEl>
                                          </p:spTgt>
                                        </p:tgtEl>
                                        <p:attrNameLst>
                                          <p:attrName>style.visibility</p:attrName>
                                        </p:attrNameLst>
                                      </p:cBhvr>
                                      <p:to>
                                        <p:strVal val="visible"/>
                                      </p:to>
                                    </p:set>
                                    <p:animEffect transition="in" filter="fade">
                                      <p:cBhvr>
                                        <p:cTn id="236" dur="500"/>
                                        <p:tgtEl>
                                          <p:spTgt spid="51">
                                            <p:txEl>
                                              <p:pRg st="0" end="0"/>
                                            </p:txEl>
                                          </p:spTgt>
                                        </p:tgtEl>
                                      </p:cBhvr>
                                    </p:animEffect>
                                  </p:childTnLst>
                                </p:cTn>
                              </p:par>
                              <p:par>
                                <p:cTn id="237" presetID="10" presetClass="entr" presetSubtype="0" fill="hold" grpId="0" nodeType="withEffect">
                                  <p:stCondLst>
                                    <p:cond delay="0"/>
                                  </p:stCondLst>
                                  <p:childTnLst>
                                    <p:set>
                                      <p:cBhvr>
                                        <p:cTn id="238" dur="1" fill="hold">
                                          <p:stCondLst>
                                            <p:cond delay="0"/>
                                          </p:stCondLst>
                                        </p:cTn>
                                        <p:tgtEl>
                                          <p:spTgt spid="53">
                                            <p:txEl>
                                              <p:pRg st="0" end="0"/>
                                            </p:txEl>
                                          </p:spTgt>
                                        </p:tgtEl>
                                        <p:attrNameLst>
                                          <p:attrName>style.visibility</p:attrName>
                                        </p:attrNameLst>
                                      </p:cBhvr>
                                      <p:to>
                                        <p:strVal val="visible"/>
                                      </p:to>
                                    </p:set>
                                    <p:animEffect transition="in" filter="fade">
                                      <p:cBhvr>
                                        <p:cTn id="239" dur="500"/>
                                        <p:tgtEl>
                                          <p:spTgt spid="53">
                                            <p:txEl>
                                              <p:pRg st="0" end="0"/>
                                            </p:txEl>
                                          </p:spTgt>
                                        </p:tgtEl>
                                      </p:cBhvr>
                                    </p:animEffect>
                                  </p:childTnLst>
                                </p:cTn>
                              </p:par>
                              <p:par>
                                <p:cTn id="240" presetID="10" presetClass="entr" presetSubtype="0" fill="hold" grpId="0" nodeType="withEffect">
                                  <p:stCondLst>
                                    <p:cond delay="0"/>
                                  </p:stCondLst>
                                  <p:childTnLst>
                                    <p:set>
                                      <p:cBhvr>
                                        <p:cTn id="241" dur="1" fill="hold">
                                          <p:stCondLst>
                                            <p:cond delay="0"/>
                                          </p:stCondLst>
                                        </p:cTn>
                                        <p:tgtEl>
                                          <p:spTgt spid="54">
                                            <p:txEl>
                                              <p:pRg st="0" end="0"/>
                                            </p:txEl>
                                          </p:spTgt>
                                        </p:tgtEl>
                                        <p:attrNameLst>
                                          <p:attrName>style.visibility</p:attrName>
                                        </p:attrNameLst>
                                      </p:cBhvr>
                                      <p:to>
                                        <p:strVal val="visible"/>
                                      </p:to>
                                    </p:set>
                                    <p:animEffect transition="in" filter="fade">
                                      <p:cBhvr>
                                        <p:cTn id="242" dur="500"/>
                                        <p:tgtEl>
                                          <p:spTgt spid="54">
                                            <p:txEl>
                                              <p:pRg st="0" end="0"/>
                                            </p:txEl>
                                          </p:spTgt>
                                        </p:tgtEl>
                                      </p:cBhvr>
                                    </p:animEffect>
                                  </p:childTnLst>
                                </p:cTn>
                              </p:par>
                              <p:par>
                                <p:cTn id="243" presetID="10" presetClass="entr" presetSubtype="0" fill="hold" grpId="0" nodeType="withEffect">
                                  <p:stCondLst>
                                    <p:cond delay="0"/>
                                  </p:stCondLst>
                                  <p:childTnLst>
                                    <p:set>
                                      <p:cBhvr>
                                        <p:cTn id="244" dur="1" fill="hold">
                                          <p:stCondLst>
                                            <p:cond delay="0"/>
                                          </p:stCondLst>
                                        </p:cTn>
                                        <p:tgtEl>
                                          <p:spTgt spid="55">
                                            <p:txEl>
                                              <p:pRg st="0" end="0"/>
                                            </p:txEl>
                                          </p:spTgt>
                                        </p:tgtEl>
                                        <p:attrNameLst>
                                          <p:attrName>style.visibility</p:attrName>
                                        </p:attrNameLst>
                                      </p:cBhvr>
                                      <p:to>
                                        <p:strVal val="visible"/>
                                      </p:to>
                                    </p:set>
                                    <p:animEffect transition="in" filter="fade">
                                      <p:cBhvr>
                                        <p:cTn id="245" dur="500"/>
                                        <p:tgtEl>
                                          <p:spTgt spid="55">
                                            <p:txEl>
                                              <p:pRg st="0" end="0"/>
                                            </p:txEl>
                                          </p:spTgt>
                                        </p:tgtEl>
                                      </p:cBhvr>
                                    </p:animEffect>
                                  </p:childTnLst>
                                </p:cTn>
                              </p:par>
                              <p:par>
                                <p:cTn id="246" presetID="10" presetClass="entr" presetSubtype="0" fill="hold" grpId="0" nodeType="withEffect">
                                  <p:stCondLst>
                                    <p:cond delay="0"/>
                                  </p:stCondLst>
                                  <p:childTnLst>
                                    <p:set>
                                      <p:cBhvr>
                                        <p:cTn id="247" dur="1" fill="hold">
                                          <p:stCondLst>
                                            <p:cond delay="0"/>
                                          </p:stCondLst>
                                        </p:cTn>
                                        <p:tgtEl>
                                          <p:spTgt spid="56">
                                            <p:txEl>
                                              <p:pRg st="0" end="0"/>
                                            </p:txEl>
                                          </p:spTgt>
                                        </p:tgtEl>
                                        <p:attrNameLst>
                                          <p:attrName>style.visibility</p:attrName>
                                        </p:attrNameLst>
                                      </p:cBhvr>
                                      <p:to>
                                        <p:strVal val="visible"/>
                                      </p:to>
                                    </p:set>
                                    <p:animEffect transition="in" filter="fade">
                                      <p:cBhvr>
                                        <p:cTn id="248" dur="500"/>
                                        <p:tgtEl>
                                          <p:spTgt spid="56">
                                            <p:txEl>
                                              <p:pRg st="0" end="0"/>
                                            </p:txEl>
                                          </p:spTgt>
                                        </p:tgtEl>
                                      </p:cBhvr>
                                    </p:animEffect>
                                  </p:childTnLst>
                                </p:cTn>
                              </p:par>
                              <p:par>
                                <p:cTn id="249" presetID="10" presetClass="entr" presetSubtype="0" fill="hold" grpId="0" nodeType="withEffect">
                                  <p:stCondLst>
                                    <p:cond delay="0"/>
                                  </p:stCondLst>
                                  <p:childTnLst>
                                    <p:set>
                                      <p:cBhvr>
                                        <p:cTn id="250" dur="1" fill="hold">
                                          <p:stCondLst>
                                            <p:cond delay="0"/>
                                          </p:stCondLst>
                                        </p:cTn>
                                        <p:tgtEl>
                                          <p:spTgt spid="57">
                                            <p:txEl>
                                              <p:pRg st="0" end="0"/>
                                            </p:txEl>
                                          </p:spTgt>
                                        </p:tgtEl>
                                        <p:attrNameLst>
                                          <p:attrName>style.visibility</p:attrName>
                                        </p:attrNameLst>
                                      </p:cBhvr>
                                      <p:to>
                                        <p:strVal val="visible"/>
                                      </p:to>
                                    </p:set>
                                    <p:animEffect transition="in" filter="fade">
                                      <p:cBhvr>
                                        <p:cTn id="251" dur="500"/>
                                        <p:tgtEl>
                                          <p:spTgt spid="57">
                                            <p:txEl>
                                              <p:pRg st="0" end="0"/>
                                            </p:txEl>
                                          </p:spTgt>
                                        </p:tgtEl>
                                      </p:cBhvr>
                                    </p:animEffect>
                                  </p:childTnLst>
                                </p:cTn>
                              </p:par>
                              <p:par>
                                <p:cTn id="252" presetID="10" presetClass="entr" presetSubtype="0" fill="hold" grpId="0" nodeType="withEffect">
                                  <p:stCondLst>
                                    <p:cond delay="0"/>
                                  </p:stCondLst>
                                  <p:childTnLst>
                                    <p:set>
                                      <p:cBhvr>
                                        <p:cTn id="253" dur="1" fill="hold">
                                          <p:stCondLst>
                                            <p:cond delay="0"/>
                                          </p:stCondLst>
                                        </p:cTn>
                                        <p:tgtEl>
                                          <p:spTgt spid="58">
                                            <p:txEl>
                                              <p:pRg st="0" end="0"/>
                                            </p:txEl>
                                          </p:spTgt>
                                        </p:tgtEl>
                                        <p:attrNameLst>
                                          <p:attrName>style.visibility</p:attrName>
                                        </p:attrNameLst>
                                      </p:cBhvr>
                                      <p:to>
                                        <p:strVal val="visible"/>
                                      </p:to>
                                    </p:set>
                                    <p:animEffect transition="in" filter="fade">
                                      <p:cBhvr>
                                        <p:cTn id="254" dur="500"/>
                                        <p:tgtEl>
                                          <p:spTgt spid="58">
                                            <p:txEl>
                                              <p:pRg st="0" end="0"/>
                                            </p:txEl>
                                          </p:spTgt>
                                        </p:tgtEl>
                                      </p:cBhvr>
                                    </p:animEffect>
                                  </p:childTnLst>
                                </p:cTn>
                              </p:par>
                              <p:par>
                                <p:cTn id="255" presetID="10" presetClass="entr" presetSubtype="0" fill="hold" grpId="0" nodeType="withEffect">
                                  <p:stCondLst>
                                    <p:cond delay="0"/>
                                  </p:stCondLst>
                                  <p:childTnLst>
                                    <p:set>
                                      <p:cBhvr>
                                        <p:cTn id="256" dur="1" fill="hold">
                                          <p:stCondLst>
                                            <p:cond delay="0"/>
                                          </p:stCondLst>
                                        </p:cTn>
                                        <p:tgtEl>
                                          <p:spTgt spid="59">
                                            <p:txEl>
                                              <p:pRg st="0" end="0"/>
                                            </p:txEl>
                                          </p:spTgt>
                                        </p:tgtEl>
                                        <p:attrNameLst>
                                          <p:attrName>style.visibility</p:attrName>
                                        </p:attrNameLst>
                                      </p:cBhvr>
                                      <p:to>
                                        <p:strVal val="visible"/>
                                      </p:to>
                                    </p:set>
                                    <p:animEffect transition="in" filter="fade">
                                      <p:cBhvr>
                                        <p:cTn id="257" dur="500"/>
                                        <p:tgtEl>
                                          <p:spTgt spid="59">
                                            <p:txEl>
                                              <p:pRg st="0" end="0"/>
                                            </p:txEl>
                                          </p:spTgt>
                                        </p:tgtEl>
                                      </p:cBhvr>
                                    </p:animEffect>
                                  </p:childTnLst>
                                </p:cTn>
                              </p:par>
                            </p:childTnLst>
                          </p:cTn>
                        </p:par>
                        <p:par>
                          <p:cTn id="258" fill="hold">
                            <p:stCondLst>
                              <p:cond delay="1500"/>
                            </p:stCondLst>
                            <p:childTnLst>
                              <p:par>
                                <p:cTn id="259" presetID="22" presetClass="entr" presetSubtype="2" fill="hold" nodeType="afterEffect">
                                  <p:stCondLst>
                                    <p:cond delay="0"/>
                                  </p:stCondLst>
                                  <p:childTnLst>
                                    <p:set>
                                      <p:cBhvr>
                                        <p:cTn id="260" dur="1" fill="hold">
                                          <p:stCondLst>
                                            <p:cond delay="0"/>
                                          </p:stCondLst>
                                        </p:cTn>
                                        <p:tgtEl>
                                          <p:spTgt spid="40"/>
                                        </p:tgtEl>
                                        <p:attrNameLst>
                                          <p:attrName>style.visibility</p:attrName>
                                        </p:attrNameLst>
                                      </p:cBhvr>
                                      <p:to>
                                        <p:strVal val="visible"/>
                                      </p:to>
                                    </p:set>
                                    <p:animEffect transition="in" filter="wipe(right)">
                                      <p:cBhvr>
                                        <p:cTn id="261" dur="500"/>
                                        <p:tgtEl>
                                          <p:spTgt spid="40"/>
                                        </p:tgtEl>
                                      </p:cBhvr>
                                    </p:animEffect>
                                  </p:childTnLst>
                                </p:cTn>
                              </p:par>
                              <p:par>
                                <p:cTn id="262" presetID="2" presetClass="entr" presetSubtype="1" decel="100000" fill="hold" grpId="0" nodeType="withEffect">
                                  <p:stCondLst>
                                    <p:cond delay="250"/>
                                  </p:stCondLst>
                                  <p:iterate type="wd">
                                    <p:tmPct val="10000"/>
                                  </p:iterate>
                                  <p:childTnLst>
                                    <p:set>
                                      <p:cBhvr>
                                        <p:cTn id="263" dur="1" fill="hold">
                                          <p:stCondLst>
                                            <p:cond delay="0"/>
                                          </p:stCondLst>
                                        </p:cTn>
                                        <p:tgtEl>
                                          <p:spTgt spid="41"/>
                                        </p:tgtEl>
                                        <p:attrNameLst>
                                          <p:attrName>style.visibility</p:attrName>
                                        </p:attrNameLst>
                                      </p:cBhvr>
                                      <p:to>
                                        <p:strVal val="visible"/>
                                      </p:to>
                                    </p:set>
                                    <p:anim calcmode="lin" valueType="num">
                                      <p:cBhvr additive="base">
                                        <p:cTn id="264" dur="1000" fill="hold"/>
                                        <p:tgtEl>
                                          <p:spTgt spid="41"/>
                                        </p:tgtEl>
                                        <p:attrNameLst>
                                          <p:attrName>ppt_x</p:attrName>
                                        </p:attrNameLst>
                                      </p:cBhvr>
                                      <p:tavLst>
                                        <p:tav tm="0">
                                          <p:val>
                                            <p:strVal val="#ppt_x"/>
                                          </p:val>
                                        </p:tav>
                                        <p:tav tm="100000">
                                          <p:val>
                                            <p:strVal val="#ppt_x"/>
                                          </p:val>
                                        </p:tav>
                                      </p:tavLst>
                                    </p:anim>
                                    <p:anim calcmode="lin" valueType="num">
                                      <p:cBhvr additive="base">
                                        <p:cTn id="265" dur="1000" fill="hold"/>
                                        <p:tgtEl>
                                          <p:spTgt spid="41"/>
                                        </p:tgtEl>
                                        <p:attrNameLst>
                                          <p:attrName>ppt_y</p:attrName>
                                        </p:attrNameLst>
                                      </p:cBhvr>
                                      <p:tavLst>
                                        <p:tav tm="0">
                                          <p:val>
                                            <p:strVal val="0-#ppt_h/2"/>
                                          </p:val>
                                        </p:tav>
                                        <p:tav tm="100000">
                                          <p:val>
                                            <p:strVal val="#ppt_y"/>
                                          </p:val>
                                        </p:tav>
                                      </p:tavLst>
                                    </p:anim>
                                  </p:childTnLst>
                                </p:cTn>
                              </p:par>
                            </p:childTnLst>
                          </p:cTn>
                        </p:par>
                        <p:par>
                          <p:cTn id="266" fill="hold">
                            <p:stCondLst>
                              <p:cond delay="3050"/>
                            </p:stCondLst>
                            <p:childTnLst>
                              <p:par>
                                <p:cTn id="267" presetID="10" presetClass="entr" presetSubtype="0" fill="hold" grpId="0" nodeType="afterEffect">
                                  <p:stCondLst>
                                    <p:cond delay="250"/>
                                  </p:stCondLst>
                                  <p:childTnLst>
                                    <p:set>
                                      <p:cBhvr>
                                        <p:cTn id="268" dur="1" fill="hold">
                                          <p:stCondLst>
                                            <p:cond delay="0"/>
                                          </p:stCondLst>
                                        </p:cTn>
                                        <p:tgtEl>
                                          <p:spTgt spid="42"/>
                                        </p:tgtEl>
                                        <p:attrNameLst>
                                          <p:attrName>style.visibility</p:attrName>
                                        </p:attrNameLst>
                                      </p:cBhvr>
                                      <p:to>
                                        <p:strVal val="visible"/>
                                      </p:to>
                                    </p:set>
                                    <p:animEffect transition="in" filter="fade">
                                      <p:cBhvr>
                                        <p:cTn id="26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8" grpId="0" build="p">
        <p:tmplLst>
          <p:tmpl lvl="1">
            <p:tnLst>
              <p:par>
                <p:cTn presetID="2" presetClass="entr" presetSubtype="1"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ppt_x"/>
                          </p:val>
                        </p:tav>
                        <p:tav tm="100000">
                          <p:val>
                            <p:strVal val="#ppt_x"/>
                          </p:val>
                        </p:tav>
                      </p:tavLst>
                    </p:anim>
                    <p:anim calcmode="lin" valueType="num">
                      <p:cBhvr additive="base">
                        <p:cTn dur="1000" fill="hold"/>
                        <p:tgtEl>
                          <p:spTgt spid="18"/>
                        </p:tgtEl>
                        <p:attrNameLst>
                          <p:attrName>ppt_y</p:attrName>
                        </p:attrNameLst>
                      </p:cBhvr>
                      <p:tavLst>
                        <p:tav tm="0">
                          <p:val>
                            <p:strVal val="0-#ppt_h/2"/>
                          </p:val>
                        </p:tav>
                        <p:tav tm="100000">
                          <p:val>
                            <p:strVal val="#ppt_y"/>
                          </p:val>
                        </p:tav>
                      </p:tavLst>
                    </p:anim>
                  </p:childTnLst>
                </p:cTn>
              </p:par>
            </p:tnLst>
          </p:tmpl>
        </p:tmplLst>
      </p:bldP>
      <p:bldP spid="18" grpId="1"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1000"/>
                        <p:tgtEl>
                          <p:spTgt spid="18"/>
                        </p:tgtEl>
                      </p:cBhvr>
                    </p:animEffect>
                  </p:childTnLst>
                </p:cTn>
              </p:par>
            </p:tnLst>
          </p:tmpl>
        </p:tmplLst>
      </p:bldP>
      <p:bldP spid="19" grpId="0" build="p">
        <p:tmplLst>
          <p:tmpl lvl="1">
            <p:tnLst>
              <p:par>
                <p:cTn presetID="2" presetClass="entr" presetSubtype="1"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ppt_x"/>
                          </p:val>
                        </p:tav>
                        <p:tav tm="100000">
                          <p:val>
                            <p:strVal val="#ppt_x"/>
                          </p:val>
                        </p:tav>
                      </p:tavLst>
                    </p:anim>
                    <p:anim calcmode="lin" valueType="num">
                      <p:cBhvr additive="base">
                        <p:cTn dur="1000" fill="hold"/>
                        <p:tgtEl>
                          <p:spTgt spid="19"/>
                        </p:tgtEl>
                        <p:attrNameLst>
                          <p:attrName>ppt_y</p:attrName>
                        </p:attrNameLst>
                      </p:cBhvr>
                      <p:tavLst>
                        <p:tav tm="0">
                          <p:val>
                            <p:strVal val="0-#ppt_h/2"/>
                          </p:val>
                        </p:tav>
                        <p:tav tm="100000">
                          <p:val>
                            <p:strVal val="#ppt_y"/>
                          </p:val>
                        </p:tav>
                      </p:tavLst>
                    </p:anim>
                  </p:childTnLst>
                </p:cTn>
              </p:par>
            </p:tnLst>
          </p:tmpl>
        </p:tmplLst>
      </p:bldP>
      <p:bldP spid="19" grpId="1"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childTnLst>
                </p:cTn>
              </p:par>
            </p:tnLst>
          </p:tmpl>
        </p:tmplLst>
      </p:bldP>
      <p:bldP spid="20" grpId="0" build="p">
        <p:tmplLst>
          <p:tmpl lvl="1">
            <p:tnLst>
              <p:par>
                <p:cTn presetID="2" presetClass="entr" presetSubtype="1"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000" fill="hold"/>
                        <p:tgtEl>
                          <p:spTgt spid="20"/>
                        </p:tgtEl>
                        <p:attrNameLst>
                          <p:attrName>ppt_x</p:attrName>
                        </p:attrNameLst>
                      </p:cBhvr>
                      <p:tavLst>
                        <p:tav tm="0">
                          <p:val>
                            <p:strVal val="#ppt_x"/>
                          </p:val>
                        </p:tav>
                        <p:tav tm="100000">
                          <p:val>
                            <p:strVal val="#ppt_x"/>
                          </p:val>
                        </p:tav>
                      </p:tavLst>
                    </p:anim>
                    <p:anim calcmode="lin" valueType="num">
                      <p:cBhvr additive="base">
                        <p:cTn dur="1000" fill="hold"/>
                        <p:tgtEl>
                          <p:spTgt spid="20"/>
                        </p:tgtEl>
                        <p:attrNameLst>
                          <p:attrName>ppt_y</p:attrName>
                        </p:attrNameLst>
                      </p:cBhvr>
                      <p:tavLst>
                        <p:tav tm="0">
                          <p:val>
                            <p:strVal val="0-#ppt_h/2"/>
                          </p:val>
                        </p:tav>
                        <p:tav tm="100000">
                          <p:val>
                            <p:strVal val="#ppt_y"/>
                          </p:val>
                        </p:tav>
                      </p:tavLst>
                    </p:anim>
                  </p:childTnLst>
                </p:cTn>
              </p:par>
            </p:tnLst>
          </p:tmpl>
        </p:tmplLst>
      </p:bldP>
      <p:bldP spid="20" grpId="1"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1000"/>
                        <p:tgtEl>
                          <p:spTgt spid="20"/>
                        </p:tgtEl>
                      </p:cBhvr>
                    </p:animEffect>
                  </p:childTnLst>
                </p:cTn>
              </p:par>
            </p:tnLst>
          </p:tmpl>
        </p:tmplLst>
      </p:bldP>
      <p:bldP spid="21" grpId="0" build="p">
        <p:tmplLst>
          <p:tmpl lvl="1">
            <p:tnLst>
              <p:par>
                <p:cTn presetID="2" presetClass="entr" presetSubtype="1" decel="10000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000" fill="hold"/>
                        <p:tgtEl>
                          <p:spTgt spid="21"/>
                        </p:tgtEl>
                        <p:attrNameLst>
                          <p:attrName>ppt_x</p:attrName>
                        </p:attrNameLst>
                      </p:cBhvr>
                      <p:tavLst>
                        <p:tav tm="0">
                          <p:val>
                            <p:strVal val="#ppt_x"/>
                          </p:val>
                        </p:tav>
                        <p:tav tm="100000">
                          <p:val>
                            <p:strVal val="#ppt_x"/>
                          </p:val>
                        </p:tav>
                      </p:tavLst>
                    </p:anim>
                    <p:anim calcmode="lin" valueType="num">
                      <p:cBhvr additive="base">
                        <p:cTn dur="1000" fill="hold"/>
                        <p:tgtEl>
                          <p:spTgt spid="21"/>
                        </p:tgtEl>
                        <p:attrNameLst>
                          <p:attrName>ppt_y</p:attrName>
                        </p:attrNameLst>
                      </p:cBhvr>
                      <p:tavLst>
                        <p:tav tm="0">
                          <p:val>
                            <p:strVal val="0-#ppt_h/2"/>
                          </p:val>
                        </p:tav>
                        <p:tav tm="100000">
                          <p:val>
                            <p:strVal val="#ppt_y"/>
                          </p:val>
                        </p:tav>
                      </p:tavLst>
                    </p:anim>
                  </p:childTnLst>
                </p:cTn>
              </p:par>
            </p:tnLst>
          </p:tmpl>
        </p:tmplLst>
      </p:bldP>
      <p:bldP spid="21" grpId="1"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Lst>
      </p:bldP>
      <p:bldP spid="22" grpId="0" build="p">
        <p:tmplLst>
          <p:tmpl lvl="1">
            <p:tnLst>
              <p:par>
                <p:cTn presetID="2" presetClass="entr" presetSubtype="1"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ppt_x"/>
                          </p:val>
                        </p:tav>
                        <p:tav tm="100000">
                          <p:val>
                            <p:strVal val="#ppt_x"/>
                          </p:val>
                        </p:tav>
                      </p:tavLst>
                    </p:anim>
                    <p:anim calcmode="lin" valueType="num">
                      <p:cBhvr additive="base">
                        <p:cTn dur="1000" fill="hold"/>
                        <p:tgtEl>
                          <p:spTgt spid="22"/>
                        </p:tgtEl>
                        <p:attrNameLst>
                          <p:attrName>ppt_y</p:attrName>
                        </p:attrNameLst>
                      </p:cBhvr>
                      <p:tavLst>
                        <p:tav tm="0">
                          <p:val>
                            <p:strVal val="0-#ppt_h/2"/>
                          </p:val>
                        </p:tav>
                        <p:tav tm="100000">
                          <p:val>
                            <p:strVal val="#ppt_y"/>
                          </p:val>
                        </p:tav>
                      </p:tavLst>
                    </p:anim>
                  </p:childTnLst>
                </p:cTn>
              </p:par>
            </p:tnLst>
          </p:tmpl>
        </p:tmplLst>
      </p:bldP>
      <p:bldP spid="22" grpId="1"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000"/>
                        <p:tgtEl>
                          <p:spTgt spid="22"/>
                        </p:tgtEl>
                      </p:cBhvr>
                    </p:animEffect>
                  </p:childTnLst>
                </p:cTn>
              </p:par>
            </p:tnLst>
          </p:tmpl>
        </p:tmplLst>
      </p:bldP>
      <p:bldP spid="23" grpId="0" build="p">
        <p:tmplLst>
          <p:tmpl lvl="1">
            <p:tnLst>
              <p:par>
                <p:cTn presetID="2" presetClass="entr" presetSubtype="1"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ppt_x"/>
                          </p:val>
                        </p:tav>
                        <p:tav tm="100000">
                          <p:val>
                            <p:strVal val="#ppt_x"/>
                          </p:val>
                        </p:tav>
                      </p:tavLst>
                    </p:anim>
                    <p:anim calcmode="lin" valueType="num">
                      <p:cBhvr additive="base">
                        <p:cTn dur="1000" fill="hold"/>
                        <p:tgtEl>
                          <p:spTgt spid="23"/>
                        </p:tgtEl>
                        <p:attrNameLst>
                          <p:attrName>ppt_y</p:attrName>
                        </p:attrNameLst>
                      </p:cBhvr>
                      <p:tavLst>
                        <p:tav tm="0">
                          <p:val>
                            <p:strVal val="0-#ppt_h/2"/>
                          </p:val>
                        </p:tav>
                        <p:tav tm="100000">
                          <p:val>
                            <p:strVal val="#ppt_y"/>
                          </p:val>
                        </p:tav>
                      </p:tavLst>
                    </p:anim>
                  </p:childTnLst>
                </p:cTn>
              </p:par>
            </p:tnLst>
          </p:tmpl>
        </p:tmplLst>
      </p:bldP>
      <p:bldP spid="23" grpId="1"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1000"/>
                        <p:tgtEl>
                          <p:spTgt spid="23"/>
                        </p:tgtEl>
                      </p:cBhvr>
                    </p:animEffect>
                  </p:childTnLst>
                </p:cTn>
              </p:par>
            </p:tnLst>
          </p:tmpl>
        </p:tmplLst>
      </p:bldP>
      <p:bldP spid="24" grpId="0" build="p">
        <p:tmplLst>
          <p:tmpl lvl="1">
            <p:tnLst>
              <p:par>
                <p:cTn presetID="2" presetClass="entr" presetSubtype="1" decel="10000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1000" fill="hold"/>
                        <p:tgtEl>
                          <p:spTgt spid="24"/>
                        </p:tgtEl>
                        <p:attrNameLst>
                          <p:attrName>ppt_x</p:attrName>
                        </p:attrNameLst>
                      </p:cBhvr>
                      <p:tavLst>
                        <p:tav tm="0">
                          <p:val>
                            <p:strVal val="#ppt_x"/>
                          </p:val>
                        </p:tav>
                        <p:tav tm="100000">
                          <p:val>
                            <p:strVal val="#ppt_x"/>
                          </p:val>
                        </p:tav>
                      </p:tavLst>
                    </p:anim>
                    <p:anim calcmode="lin" valueType="num">
                      <p:cBhvr additive="base">
                        <p:cTn dur="1000" fill="hold"/>
                        <p:tgtEl>
                          <p:spTgt spid="24"/>
                        </p:tgtEl>
                        <p:attrNameLst>
                          <p:attrName>ppt_y</p:attrName>
                        </p:attrNameLst>
                      </p:cBhvr>
                      <p:tavLst>
                        <p:tav tm="0">
                          <p:val>
                            <p:strVal val="0-#ppt_h/2"/>
                          </p:val>
                        </p:tav>
                        <p:tav tm="100000">
                          <p:val>
                            <p:strVal val="#ppt_y"/>
                          </p:val>
                        </p:tav>
                      </p:tavLst>
                    </p:anim>
                  </p:childTnLst>
                </p:cTn>
              </p:par>
            </p:tnLst>
          </p:tmpl>
        </p:tmplLst>
      </p:bldP>
      <p:bldP spid="24" grpId="1"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1000"/>
                        <p:tgtEl>
                          <p:spTgt spid="24"/>
                        </p:tgtEl>
                      </p:cBhvr>
                    </p:animEffect>
                  </p:childTnLst>
                </p:cTn>
              </p:par>
            </p:tnLst>
          </p:tmpl>
        </p:tmplLst>
      </p:bldP>
      <p:bldP spid="25" grpId="0" build="p">
        <p:tmplLst>
          <p:tmpl lvl="1">
            <p:tnLst>
              <p:par>
                <p:cTn presetID="2" presetClass="entr" presetSubtype="1"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ppt_x"/>
                          </p:val>
                        </p:tav>
                        <p:tav tm="100000">
                          <p:val>
                            <p:strVal val="#ppt_x"/>
                          </p:val>
                        </p:tav>
                      </p:tavLst>
                    </p:anim>
                    <p:anim calcmode="lin" valueType="num">
                      <p:cBhvr additive="base">
                        <p:cTn dur="1000" fill="hold"/>
                        <p:tgtEl>
                          <p:spTgt spid="25"/>
                        </p:tgtEl>
                        <p:attrNameLst>
                          <p:attrName>ppt_y</p:attrName>
                        </p:attrNameLst>
                      </p:cBhvr>
                      <p:tavLst>
                        <p:tav tm="0">
                          <p:val>
                            <p:strVal val="0-#ppt_h/2"/>
                          </p:val>
                        </p:tav>
                        <p:tav tm="100000">
                          <p:val>
                            <p:strVal val="#ppt_y"/>
                          </p:val>
                        </p:tav>
                      </p:tavLst>
                    </p:anim>
                  </p:childTnLst>
                </p:cTn>
              </p:par>
            </p:tnLst>
          </p:tmpl>
        </p:tmplLst>
      </p:bldP>
      <p:bldP spid="25" grpId="1"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childTnLst>
                </p:cTn>
              </p:par>
            </p:tnLst>
          </p:tmpl>
        </p:tmplLst>
      </p:bldP>
      <p:bldP spid="26" grpId="0" build="p">
        <p:tmplLst>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1" grpId="0"/>
      <p:bldP spid="42" grpId="0">
        <p:tmplLst>
          <p:tmpl>
            <p:tnLst>
              <p:par>
                <p:cTn presetID="10" presetClass="entr" presetSubtype="0" fill="hold" nodeType="after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39" grpId="0" animBg="1"/>
      <p:bldP spid="39" grpId="1" animBg="1"/>
      <p:bldP spid="43" grpId="0" animBg="1"/>
      <p:bldP spid="43" grpId="1" animBg="1"/>
      <p:bldP spid="44" grpId="0" animBg="1"/>
      <p:bldP spid="44" grpId="1" animBg="1"/>
      <p:bldP spid="45" grpId="0" animBg="1"/>
      <p:bldP spid="45" grpId="1" animBg="1"/>
      <p:bldP spid="46" grpId="0" build="p">
        <p:tmplLst>
          <p:tmpl lvl="1">
            <p:tnLst>
              <p:par>
                <p:cTn presetID="2" presetClass="entr" presetSubtype="1" decel="10000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1000" fill="hold"/>
                        <p:tgtEl>
                          <p:spTgt spid="46"/>
                        </p:tgtEl>
                        <p:attrNameLst>
                          <p:attrName>ppt_x</p:attrName>
                        </p:attrNameLst>
                      </p:cBhvr>
                      <p:tavLst>
                        <p:tav tm="0">
                          <p:val>
                            <p:strVal val="#ppt_x"/>
                          </p:val>
                        </p:tav>
                        <p:tav tm="100000">
                          <p:val>
                            <p:strVal val="#ppt_x"/>
                          </p:val>
                        </p:tav>
                      </p:tavLst>
                    </p:anim>
                    <p:anim calcmode="lin" valueType="num">
                      <p:cBhvr additive="base">
                        <p:cTn dur="1000" fill="hold"/>
                        <p:tgtEl>
                          <p:spTgt spid="46"/>
                        </p:tgtEl>
                        <p:attrNameLst>
                          <p:attrName>ppt_y</p:attrName>
                        </p:attrNameLst>
                      </p:cBhvr>
                      <p:tavLst>
                        <p:tav tm="0">
                          <p:val>
                            <p:strVal val="0-#ppt_h/2"/>
                          </p:val>
                        </p:tav>
                        <p:tav tm="100000">
                          <p:val>
                            <p:strVal val="#ppt_y"/>
                          </p:val>
                        </p:tav>
                      </p:tavLst>
                    </p:anim>
                  </p:childTnLst>
                </p:cTn>
              </p:par>
            </p:tnLst>
          </p:tmpl>
        </p:tmplLst>
      </p:bldP>
      <p:bldP spid="46" grpId="1" build="p">
        <p:tmplLst>
          <p:tmpl lvl="1">
            <p:tnLst>
              <p:par>
                <p:cTn presetID="10" presetClass="entr" presetSubtype="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1000"/>
                        <p:tgtEl>
                          <p:spTgt spid="46"/>
                        </p:tgtEl>
                      </p:cBhvr>
                    </p:animEffect>
                  </p:childTnLst>
                </p:cTn>
              </p:par>
            </p:tnLst>
          </p:tmpl>
        </p:tmplLst>
      </p:bldP>
      <p:bldP spid="47" grpId="0" build="p">
        <p:tmplLst>
          <p:tmpl lvl="1">
            <p:tnLst>
              <p:par>
                <p:cTn presetID="2" presetClass="entr" presetSubtype="1"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1000" fill="hold"/>
                        <p:tgtEl>
                          <p:spTgt spid="47"/>
                        </p:tgtEl>
                        <p:attrNameLst>
                          <p:attrName>ppt_x</p:attrName>
                        </p:attrNameLst>
                      </p:cBhvr>
                      <p:tavLst>
                        <p:tav tm="0">
                          <p:val>
                            <p:strVal val="#ppt_x"/>
                          </p:val>
                        </p:tav>
                        <p:tav tm="100000">
                          <p:val>
                            <p:strVal val="#ppt_x"/>
                          </p:val>
                        </p:tav>
                      </p:tavLst>
                    </p:anim>
                    <p:anim calcmode="lin" valueType="num">
                      <p:cBhvr additive="base">
                        <p:cTn dur="1000" fill="hold"/>
                        <p:tgtEl>
                          <p:spTgt spid="47"/>
                        </p:tgtEl>
                        <p:attrNameLst>
                          <p:attrName>ppt_y</p:attrName>
                        </p:attrNameLst>
                      </p:cBhvr>
                      <p:tavLst>
                        <p:tav tm="0">
                          <p:val>
                            <p:strVal val="0-#ppt_h/2"/>
                          </p:val>
                        </p:tav>
                        <p:tav tm="100000">
                          <p:val>
                            <p:strVal val="#ppt_y"/>
                          </p:val>
                        </p:tav>
                      </p:tavLst>
                    </p:anim>
                  </p:childTnLst>
                </p:cTn>
              </p:par>
            </p:tnLst>
          </p:tmpl>
        </p:tmplLst>
      </p:bldP>
      <p:bldP spid="47" grpId="1" build="p">
        <p:tmplLst>
          <p:tmpl lvl="1">
            <p:tnLst>
              <p:par>
                <p:cTn presetID="10" presetClass="entr" presetSubtype="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1000"/>
                        <p:tgtEl>
                          <p:spTgt spid="47"/>
                        </p:tgtEl>
                      </p:cBhvr>
                    </p:animEffect>
                  </p:childTnLst>
                </p:cTn>
              </p:par>
            </p:tnLst>
          </p:tmpl>
        </p:tmplLst>
      </p:bldP>
      <p:bldP spid="48" grpId="0" build="p">
        <p:tmplLst>
          <p:tmpl lvl="1">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49" grpId="0" build="p">
        <p:tmplLst>
          <p:tmpl lvl="1">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10" presetClass="entr" presetSubtype="0" fill="hold" nodeType="with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51" grpId="0" build="p">
        <p:tmplLst>
          <p:tmpl lvl="1">
            <p:tnLst>
              <p:par>
                <p:cTn presetID="10" presetClass="entr" presetSubtype="0" fill="hold" nodeType="with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2" grpId="0" build="p">
        <p:tmplLst>
          <p:tmpl lvl="1">
            <p:tnLst>
              <p:par>
                <p:cTn presetID="2" presetClass="entr" presetSubtype="1" decel="10000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1000" fill="hold"/>
                        <p:tgtEl>
                          <p:spTgt spid="52"/>
                        </p:tgtEl>
                        <p:attrNameLst>
                          <p:attrName>ppt_x</p:attrName>
                        </p:attrNameLst>
                      </p:cBhvr>
                      <p:tavLst>
                        <p:tav tm="0">
                          <p:val>
                            <p:strVal val="#ppt_x"/>
                          </p:val>
                        </p:tav>
                        <p:tav tm="100000">
                          <p:val>
                            <p:strVal val="#ppt_x"/>
                          </p:val>
                        </p:tav>
                      </p:tavLst>
                    </p:anim>
                    <p:anim calcmode="lin" valueType="num">
                      <p:cBhvr additive="base">
                        <p:cTn dur="1000" fill="hold"/>
                        <p:tgtEl>
                          <p:spTgt spid="52"/>
                        </p:tgtEl>
                        <p:attrNameLst>
                          <p:attrName>ppt_y</p:attrName>
                        </p:attrNameLst>
                      </p:cBhvr>
                      <p:tavLst>
                        <p:tav tm="0">
                          <p:val>
                            <p:strVal val="0-#ppt_h/2"/>
                          </p:val>
                        </p:tav>
                        <p:tav tm="100000">
                          <p:val>
                            <p:strVal val="#ppt_y"/>
                          </p:val>
                        </p:tav>
                      </p:tavLst>
                    </p:anim>
                  </p:childTnLst>
                </p:cTn>
              </p:par>
            </p:tnLst>
          </p:tmpl>
        </p:tmplLst>
      </p:bldP>
      <p:bldP spid="52" grpId="1" build="p">
        <p:tmplLst>
          <p:tmpl lvl="1">
            <p:tnLst>
              <p:par>
                <p:cTn presetID="10" presetClass="entr" presetSubtype="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1000"/>
                        <p:tgtEl>
                          <p:spTgt spid="52"/>
                        </p:tgtEl>
                      </p:cBhvr>
                    </p:animEffect>
                  </p:childTnLst>
                </p:cTn>
              </p:par>
            </p:tnLst>
          </p:tmpl>
        </p:tmplLst>
      </p:bldP>
      <p:bldP spid="53" grpId="0" build="p">
        <p:tmplLst>
          <p:tmpl lvl="1">
            <p:tnLst>
              <p:par>
                <p:cTn presetID="10" presetClass="entr" presetSubtype="0" fill="hold" nodeType="with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build="p">
        <p:tmplLst>
          <p:tmpl lvl="1">
            <p:tnLst>
              <p:par>
                <p:cTn presetID="10" presetClass="entr" presetSubtype="0" fill="hold" nodeType="with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build="p">
        <p:tmplLst>
          <p:tmpl lvl="1">
            <p:tnLst>
              <p:par>
                <p:cTn presetID="10" presetClass="entr" presetSubtype="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10" presetClass="entr" presetSubtype="0" fill="hold" nodeType="with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7" grpId="0" build="p">
        <p:tmplLst>
          <p:tmpl lvl="1">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10" presetClass="entr" presetSubtype="0" fill="hold" nodeType="with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build="p">
        <p:tmplLst>
          <p:tmpl lvl="1">
            <p:tnLst>
              <p:par>
                <p:cTn presetID="10" presetClass="entr" presetSubtype="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text only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Title 1"/>
          <p:cNvSpPr>
            <a:spLocks noGrp="1"/>
          </p:cNvSpPr>
          <p:nvPr>
            <p:ph type="title" hasCustomPrompt="1"/>
          </p:nvPr>
        </p:nvSpPr>
        <p:spPr>
          <a:xfrm>
            <a:off x="1403351" y="1398589"/>
            <a:ext cx="5111750"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1422400" y="5360988"/>
            <a:ext cx="5092700"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22683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text only 2">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03351" y="1398589"/>
            <a:ext cx="5111750"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1422400" y="5360988"/>
            <a:ext cx="5092700" cy="3022600"/>
          </a:xfrm>
        </p:spPr>
        <p:txBody>
          <a:bodyPr anchor="t"/>
          <a:lstStyle>
            <a:lvl1pPr marL="0" indent="0" algn="just">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7" name="Footer Placeholder 2"/>
          <p:cNvSpPr>
            <a:spLocks noGrp="1"/>
          </p:cNvSpPr>
          <p:nvPr>
            <p:ph type="ftr" sz="quarter" idx="10"/>
          </p:nvPr>
        </p:nvSpPr>
        <p:spPr>
          <a:xfrm>
            <a:off x="11169650" y="9616425"/>
            <a:ext cx="6781800" cy="547603"/>
          </a:xfrm>
        </p:spPr>
        <p:txBody>
          <a:bodyPr/>
          <a:lstStyle/>
          <a:p>
            <a:r>
              <a:rPr kumimoji="1" lang="en-US" altLang="ja-JP"/>
              <a:t>The Power of PowerPoint - thepopp.com</a:t>
            </a:r>
            <a:endParaRPr kumimoji="1" lang="ja-JP" altLang="en-US" dirty="0"/>
          </a:p>
        </p:txBody>
      </p:sp>
      <p:sp>
        <p:nvSpPr>
          <p:cNvPr id="8" name="Slide Number Placeholder 3"/>
          <p:cNvSpPr>
            <a:spLocks noGrp="1"/>
          </p:cNvSpPr>
          <p:nvPr>
            <p:ph type="sldNum" sz="quarter" idx="11"/>
          </p:nvPr>
        </p:nvSpPr>
        <p:spPr>
          <a:xfrm>
            <a:off x="16757650" y="8877368"/>
            <a:ext cx="1219200" cy="1012858"/>
          </a:xfrm>
        </p:spPr>
        <p:txBody>
          <a:bodyPr/>
          <a:lstStyle>
            <a:lvl1pPr>
              <a:defRPr>
                <a:solidFill>
                  <a:schemeClr val="tx2"/>
                </a:solidFill>
              </a:defRPr>
            </a:lvl1p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46979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text only 3">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10" name="Title 1"/>
          <p:cNvSpPr>
            <a:spLocks noGrp="1"/>
          </p:cNvSpPr>
          <p:nvPr>
            <p:ph type="title" hasCustomPrompt="1"/>
          </p:nvPr>
        </p:nvSpPr>
        <p:spPr>
          <a:xfrm>
            <a:off x="11160124" y="1398589"/>
            <a:ext cx="5184775"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2" hasCustomPrompt="1"/>
          </p:nvPr>
        </p:nvSpPr>
        <p:spPr>
          <a:xfrm>
            <a:off x="11179173" y="5360988"/>
            <a:ext cx="5165453" cy="3022600"/>
          </a:xfrm>
        </p:spPr>
        <p:txBody>
          <a:bodyPr anchor="t"/>
          <a:lstStyle>
            <a:lvl1pPr marL="0" indent="0" algn="just">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57829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chemeClr val="tx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022600" y="3270249"/>
            <a:ext cx="12242800" cy="3744913"/>
          </a:xfrm>
        </p:spPr>
        <p:txBody>
          <a:bodyPr anchor="ctr">
            <a:normAutofit/>
          </a:bodyPr>
          <a:lstStyle>
            <a:lvl1pPr algn="ctr">
              <a:lnSpc>
                <a:spcPct val="130000"/>
              </a:lnSpc>
              <a:defRPr sz="4400">
                <a:solidFill>
                  <a:schemeClr val="bg1"/>
                </a:solidFill>
              </a:defRPr>
            </a:lvl1pPr>
          </a:lstStyle>
          <a:p>
            <a:r>
              <a:rPr kumimoji="1" lang="en-US" altLang="ja-JP" dirty="0"/>
              <a:t>Text goes here</a:t>
            </a:r>
            <a:endParaRPr kumimoji="1" lang="ja-JP" altLang="en-US" dirty="0"/>
          </a:p>
        </p:txBody>
      </p:sp>
    </p:spTree>
    <p:extLst>
      <p:ext uri="{BB962C8B-B14F-4D97-AF65-F5344CB8AC3E}">
        <p14:creationId xmlns:p14="http://schemas.microsoft.com/office/powerpoint/2010/main" val="14502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arch">
    <p:bg>
      <p:bgPr>
        <a:solidFill>
          <a:schemeClr val="tx1"/>
        </a:solidFill>
        <a:effectLst/>
      </p:bgPr>
    </p:bg>
    <p:spTree>
      <p:nvGrpSpPr>
        <p:cNvPr id="1" name=""/>
        <p:cNvGrpSpPr/>
        <p:nvPr/>
      </p:nvGrpSpPr>
      <p:grpSpPr>
        <a:xfrm>
          <a:off x="0" y="0"/>
          <a:ext cx="0" cy="0"/>
          <a:chOff x="0" y="0"/>
          <a:chExt cx="0" cy="0"/>
        </a:xfrm>
      </p:grpSpPr>
      <p:sp>
        <p:nvSpPr>
          <p:cNvPr id="11" name="Rectangle 10"/>
          <p:cNvSpPr/>
          <p:nvPr userDrawn="1"/>
        </p:nvSpPr>
        <p:spPr>
          <a:xfrm>
            <a:off x="5271512" y="4720143"/>
            <a:ext cx="5486544" cy="84512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7" name="Group 6"/>
          <p:cNvGrpSpPr/>
          <p:nvPr userDrawn="1"/>
        </p:nvGrpSpPr>
        <p:grpSpPr>
          <a:xfrm rot="2700000">
            <a:off x="5570309" y="4960383"/>
            <a:ext cx="569985" cy="364645"/>
            <a:chOff x="4700814" y="3860800"/>
            <a:chExt cx="907506" cy="580572"/>
          </a:xfrm>
        </p:grpSpPr>
        <p:sp>
          <p:nvSpPr>
            <p:cNvPr id="5" name="Circle: Hollow 4"/>
            <p:cNvSpPr/>
            <p:nvPr userDrawn="1"/>
          </p:nvSpPr>
          <p:spPr>
            <a:xfrm>
              <a:off x="4700814" y="3860800"/>
              <a:ext cx="580572" cy="580572"/>
            </a:xfrm>
            <a:prstGeom prst="donut">
              <a:avLst>
                <a:gd name="adj" fmla="val 10648"/>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6" name="Rectangle: Rounded Corners 5"/>
            <p:cNvSpPr/>
            <p:nvPr userDrawn="1"/>
          </p:nvSpPr>
          <p:spPr>
            <a:xfrm>
              <a:off x="5225143" y="4107542"/>
              <a:ext cx="383177" cy="91077"/>
            </a:xfrm>
            <a:prstGeom prst="roundRect">
              <a:avLst>
                <a:gd name="adj" fmla="val 5000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2" name="Text Placeholder 5"/>
          <p:cNvSpPr>
            <a:spLocks noGrp="1"/>
          </p:cNvSpPr>
          <p:nvPr>
            <p:ph type="body" sz="quarter" idx="12" hasCustomPrompt="1"/>
          </p:nvPr>
        </p:nvSpPr>
        <p:spPr>
          <a:xfrm>
            <a:off x="6430691" y="4756843"/>
            <a:ext cx="4155651" cy="753007"/>
          </a:xfrm>
        </p:spPr>
        <p:txBody>
          <a:bodyPr anchor="ctr">
            <a:normAutofit/>
          </a:bodyPr>
          <a:lstStyle>
            <a:lvl1pPr marL="0" indent="0" algn="just">
              <a:lnSpc>
                <a:spcPct val="100000"/>
              </a:lnSpc>
              <a:spcBef>
                <a:spcPts val="0"/>
              </a:spcBef>
              <a:buFontTx/>
              <a:buNone/>
              <a:defRPr sz="2400">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3" name="Rectangle 12"/>
          <p:cNvSpPr/>
          <p:nvPr userDrawn="1"/>
        </p:nvSpPr>
        <p:spPr>
          <a:xfrm>
            <a:off x="10940872" y="4720143"/>
            <a:ext cx="2227873" cy="84512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 name="Text Placeholder 5"/>
          <p:cNvSpPr>
            <a:spLocks noGrp="1"/>
          </p:cNvSpPr>
          <p:nvPr>
            <p:ph type="body" sz="quarter" idx="22" hasCustomPrompt="1"/>
          </p:nvPr>
        </p:nvSpPr>
        <p:spPr>
          <a:xfrm>
            <a:off x="11098731" y="4857997"/>
            <a:ext cx="1903760"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grpSp>
        <p:nvGrpSpPr>
          <p:cNvPr id="17" name="Group 16"/>
          <p:cNvGrpSpPr/>
          <p:nvPr userDrawn="1"/>
        </p:nvGrpSpPr>
        <p:grpSpPr>
          <a:xfrm rot="20515710">
            <a:off x="15428813" y="10820954"/>
            <a:ext cx="478971" cy="1006929"/>
            <a:chOff x="3991428" y="1654628"/>
            <a:chExt cx="478971" cy="1006929"/>
          </a:xfrm>
          <a:solidFill>
            <a:schemeClr val="bg1"/>
          </a:solidFill>
        </p:grpSpPr>
        <p:sp>
          <p:nvSpPr>
            <p:cNvPr id="15" name="Isosceles Triangle 14"/>
            <p:cNvSpPr/>
            <p:nvPr userDrawn="1"/>
          </p:nvSpPr>
          <p:spPr>
            <a:xfrm>
              <a:off x="3991428" y="1654628"/>
              <a:ext cx="478971" cy="725714"/>
            </a:xfrm>
            <a:custGeom>
              <a:avLst/>
              <a:gdLst>
                <a:gd name="connsiteX0" fmla="*/ 0 w 478971"/>
                <a:gd name="connsiteY0" fmla="*/ 725714 h 725714"/>
                <a:gd name="connsiteX1" fmla="*/ 239486 w 478971"/>
                <a:gd name="connsiteY1" fmla="*/ 0 h 725714"/>
                <a:gd name="connsiteX2" fmla="*/ 478971 w 478971"/>
                <a:gd name="connsiteY2" fmla="*/ 725714 h 725714"/>
                <a:gd name="connsiteX3" fmla="*/ 0 w 478971"/>
                <a:gd name="connsiteY3" fmla="*/ 725714 h 725714"/>
                <a:gd name="connsiteX0" fmla="*/ 0 w 478971"/>
                <a:gd name="connsiteY0" fmla="*/ 725714 h 726622"/>
                <a:gd name="connsiteX1" fmla="*/ 239486 w 478971"/>
                <a:gd name="connsiteY1" fmla="*/ 0 h 726622"/>
                <a:gd name="connsiteX2" fmla="*/ 478971 w 478971"/>
                <a:gd name="connsiteY2" fmla="*/ 725714 h 726622"/>
                <a:gd name="connsiteX3" fmla="*/ 237672 w 478971"/>
                <a:gd name="connsiteY3" fmla="*/ 726622 h 726622"/>
                <a:gd name="connsiteX4" fmla="*/ 0 w 478971"/>
                <a:gd name="connsiteY4" fmla="*/ 725714 h 726622"/>
                <a:gd name="connsiteX0" fmla="*/ 0 w 478971"/>
                <a:gd name="connsiteY0" fmla="*/ 725714 h 725714"/>
                <a:gd name="connsiteX1" fmla="*/ 239486 w 478971"/>
                <a:gd name="connsiteY1" fmla="*/ 0 h 725714"/>
                <a:gd name="connsiteX2" fmla="*/ 478971 w 478971"/>
                <a:gd name="connsiteY2" fmla="*/ 725714 h 725714"/>
                <a:gd name="connsiteX3" fmla="*/ 231322 w 478971"/>
                <a:gd name="connsiteY3" fmla="*/ 637722 h 725714"/>
                <a:gd name="connsiteX4" fmla="*/ 0 w 478971"/>
                <a:gd name="connsiteY4" fmla="*/ 725714 h 72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971" h="725714">
                  <a:moveTo>
                    <a:pt x="0" y="725714"/>
                  </a:moveTo>
                  <a:lnTo>
                    <a:pt x="239486" y="0"/>
                  </a:lnTo>
                  <a:lnTo>
                    <a:pt x="478971" y="725714"/>
                  </a:lnTo>
                  <a:lnTo>
                    <a:pt x="231322" y="637722"/>
                  </a:lnTo>
                  <a:lnTo>
                    <a:pt x="0" y="7257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6" name="Rectangle 15"/>
            <p:cNvSpPr/>
            <p:nvPr userDrawn="1"/>
          </p:nvSpPr>
          <p:spPr>
            <a:xfrm>
              <a:off x="4175757" y="2255156"/>
              <a:ext cx="110312" cy="4064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Tree>
    <p:extLst>
      <p:ext uri="{BB962C8B-B14F-4D97-AF65-F5344CB8AC3E}">
        <p14:creationId xmlns:p14="http://schemas.microsoft.com/office/powerpoint/2010/main" val="369829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fade">
                                      <p:cBhvr>
                                        <p:cTn id="16" dur="500"/>
                                        <p:tgtEl>
                                          <p:spTgt spid="14">
                                            <p:txEl>
                                              <p:pRg st="0" end="0"/>
                                            </p:txEl>
                                          </p:spTgt>
                                        </p:tgtEl>
                                      </p:cBhvr>
                                    </p:animEffect>
                                  </p:childTnLst>
                                </p:cTn>
                              </p:par>
                            </p:childTnLst>
                          </p:cTn>
                        </p:par>
                        <p:par>
                          <p:cTn id="17" fill="hold">
                            <p:stCondLst>
                              <p:cond delay="500"/>
                            </p:stCondLst>
                            <p:childTnLst>
                              <p:par>
                                <p:cTn id="18" presetID="1" presetClass="entr" presetSubtype="0" fill="hold" grpId="0" nodeType="afterEffect">
                                  <p:stCondLst>
                                    <p:cond delay="1000"/>
                                  </p:stCondLst>
                                  <p:iterate type="lt">
                                    <p:tmAbs val="100"/>
                                  </p:iterate>
                                  <p:childTnLst>
                                    <p:set>
                                      <p:cBhvr>
                                        <p:cTn id="19" dur="1" fill="hold">
                                          <p:stCondLst>
                                            <p:cond delay="0"/>
                                          </p:stCondLst>
                                        </p:cTn>
                                        <p:tgtEl>
                                          <p:spTgt spid="12">
                                            <p:txEl>
                                              <p:pRg st="0" end="0"/>
                                            </p:txEl>
                                          </p:spTgt>
                                        </p:tgtEl>
                                        <p:attrNameLst>
                                          <p:attrName>style.visibility</p:attrName>
                                        </p:attrNameLst>
                                      </p:cBhvr>
                                      <p:to>
                                        <p:strVal val="visible"/>
                                      </p:to>
                                    </p:set>
                                  </p:childTnLst>
                                </p:cTn>
                              </p:par>
                            </p:childTnLst>
                          </p:cTn>
                        </p:par>
                        <p:par>
                          <p:cTn id="20" fill="hold">
                            <p:stCondLst>
                              <p:cond delay="2601"/>
                            </p:stCondLst>
                            <p:childTnLst>
                              <p:par>
                                <p:cTn id="21" presetID="42" presetClass="path" presetSubtype="0" decel="100000" fill="hold" nodeType="afterEffect">
                                  <p:stCondLst>
                                    <p:cond delay="500"/>
                                  </p:stCondLst>
                                  <p:childTnLst>
                                    <p:animMotion origin="layout" path="M 4.44444E-6 -2.19478E-6 L -0.14575 -0.54638 " pathEditMode="relative" rAng="0" ptsTypes="AA">
                                      <p:cBhvr>
                                        <p:cTn id="22" dur="1000" fill="hold"/>
                                        <p:tgtEl>
                                          <p:spTgt spid="17"/>
                                        </p:tgtEl>
                                        <p:attrNameLst>
                                          <p:attrName>ppt_x</p:attrName>
                                          <p:attrName>ppt_y</p:attrName>
                                        </p:attrNameLst>
                                      </p:cBhvr>
                                      <p:rCtr x="-7231" y="-26671"/>
                                    </p:animMotion>
                                  </p:childTnLst>
                                </p:cTn>
                              </p:par>
                            </p:childTnLst>
                          </p:cTn>
                        </p:par>
                        <p:par>
                          <p:cTn id="23" fill="hold">
                            <p:stCondLst>
                              <p:cond delay="4101"/>
                            </p:stCondLst>
                            <p:childTnLst>
                              <p:par>
                                <p:cTn id="24" presetID="1" presetClass="emph" presetSubtype="2" fill="hold" nodeType="afterEffect">
                                  <p:stCondLst>
                                    <p:cond delay="0"/>
                                  </p:stCondLst>
                                  <p:childTnLst>
                                    <p:animClr clrSpc="rgb" dir="cw">
                                      <p:cBhvr>
                                        <p:cTn id="25" dur="250" fill="hold"/>
                                        <p:tgtEl>
                                          <p:spTgt spid="13"/>
                                        </p:tgtEl>
                                        <p:attrNameLst>
                                          <p:attrName>fillcolor</p:attrName>
                                        </p:attrNameLst>
                                      </p:cBhvr>
                                      <p:to>
                                        <a:schemeClr val="bg2"/>
                                      </p:to>
                                    </p:animClr>
                                    <p:set>
                                      <p:cBhvr>
                                        <p:cTn id="26" dur="250" fill="hold"/>
                                        <p:tgtEl>
                                          <p:spTgt spid="13"/>
                                        </p:tgtEl>
                                        <p:attrNameLst>
                                          <p:attrName>fill.type</p:attrName>
                                        </p:attrNameLst>
                                      </p:cBhvr>
                                      <p:to>
                                        <p:strVal val="solid"/>
                                      </p:to>
                                    </p:set>
                                    <p:set>
                                      <p:cBhvr>
                                        <p:cTn id="27" dur="250" fill="hold"/>
                                        <p:tgtEl>
                                          <p:spTgt spid="13"/>
                                        </p:tgtEl>
                                        <p:attrNameLst>
                                          <p:attrName>fill.on</p:attrName>
                                        </p:attrNameLst>
                                      </p:cBhvr>
                                      <p:to>
                                        <p:strVal val="true"/>
                                      </p:to>
                                    </p:set>
                                  </p:childTnLst>
                                </p:cTn>
                              </p:par>
                            </p:childTnLst>
                          </p:cTn>
                        </p:par>
                        <p:par>
                          <p:cTn id="28" fill="hold">
                            <p:stCondLst>
                              <p:cond delay="4351"/>
                            </p:stCondLst>
                            <p:childTnLst>
                              <p:par>
                                <p:cTn id="29" presetID="1" presetClass="emph" presetSubtype="2" fill="hold" nodeType="afterEffect">
                                  <p:stCondLst>
                                    <p:cond delay="0"/>
                                  </p:stCondLst>
                                  <p:childTnLst>
                                    <p:animClr clrSpc="rgb" dir="cw">
                                      <p:cBhvr>
                                        <p:cTn id="30" dur="250" fill="hold"/>
                                        <p:tgtEl>
                                          <p:spTgt spid="13"/>
                                        </p:tgtEl>
                                        <p:attrNameLst>
                                          <p:attrName>fillcolor</p:attrName>
                                        </p:attrNameLst>
                                      </p:cBhvr>
                                      <p:to>
                                        <a:schemeClr val="accent2"/>
                                      </p:to>
                                    </p:animClr>
                                    <p:set>
                                      <p:cBhvr>
                                        <p:cTn id="31" dur="250" fill="hold"/>
                                        <p:tgtEl>
                                          <p:spTgt spid="13"/>
                                        </p:tgtEl>
                                        <p:attrNameLst>
                                          <p:attrName>fill.type</p:attrName>
                                        </p:attrNameLst>
                                      </p:cBhvr>
                                      <p:to>
                                        <p:strVal val="solid"/>
                                      </p:to>
                                    </p:set>
                                    <p:set>
                                      <p:cBhvr>
                                        <p:cTn id="32" dur="25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build="p">
        <p:tmplLst>
          <p:tmpl lvl="1">
            <p:tnLst>
              <p:par>
                <p:cTn presetID="1" presetClass="entr" presetSubtype="0" fill="hold" nodeType="afterEffect">
                  <p:stCondLst>
                    <p:cond delay="1000"/>
                  </p:stCondLst>
                  <p:iterate type="lt">
                    <p:tmAbs val="100"/>
                  </p:iterate>
                  <p:childTnLst>
                    <p:set>
                      <p:cBhvr>
                        <p:cTn dur="1" fill="hold">
                          <p:stCondLst>
                            <p:cond delay="0"/>
                          </p:stCondLst>
                        </p:cTn>
                        <p:tgtEl>
                          <p:spTgt spid="12"/>
                        </p:tgtEl>
                        <p:attrNameLst>
                          <p:attrName>style.visibility</p:attrName>
                        </p:attrNameLst>
                      </p:cBhvr>
                      <p:to>
                        <p:strVal val="visible"/>
                      </p:to>
                    </p:set>
                  </p:childTnLst>
                </p:cTn>
              </p:par>
            </p:tnLst>
          </p:tmpl>
        </p:tmplLst>
      </p:bldP>
      <p:bldP spid="13" grpId="0" animBg="1"/>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14010044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itle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8288000" cy="10285413"/>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4" name="Title 1"/>
          <p:cNvSpPr>
            <a:spLocks noGrp="1"/>
          </p:cNvSpPr>
          <p:nvPr>
            <p:ph type="title" hasCustomPrompt="1"/>
          </p:nvPr>
        </p:nvSpPr>
        <p:spPr>
          <a:xfrm>
            <a:off x="1403350" y="4387808"/>
            <a:ext cx="15481300" cy="1357396"/>
          </a:xfrm>
        </p:spPr>
        <p:txBody>
          <a:bodyPr anchor="b">
            <a:normAutofit/>
          </a:bodyPr>
          <a:lstStyle>
            <a:lvl1pPr algn="ctr">
              <a:defRPr sz="8000" spc="0">
                <a:solidFill>
                  <a:schemeClr val="bg1"/>
                </a:solidFill>
              </a:defRPr>
            </a:lvl1pPr>
          </a:lstStyle>
          <a:p>
            <a:r>
              <a:rPr kumimoji="1" lang="en-US" altLang="ja-JP" dirty="0"/>
              <a:t>Presentation title</a:t>
            </a:r>
            <a:endParaRPr kumimoji="1" lang="ja-JP" altLang="en-US" dirty="0"/>
          </a:p>
        </p:txBody>
      </p:sp>
      <p:sp>
        <p:nvSpPr>
          <p:cNvPr id="5" name="Text Placeholder 5"/>
          <p:cNvSpPr>
            <a:spLocks noGrp="1"/>
          </p:cNvSpPr>
          <p:nvPr>
            <p:ph type="body" sz="quarter" idx="15" hasCustomPrompt="1"/>
          </p:nvPr>
        </p:nvSpPr>
        <p:spPr>
          <a:xfrm>
            <a:off x="3022601" y="5701355"/>
            <a:ext cx="12242799" cy="445445"/>
          </a:xfrm>
        </p:spPr>
        <p:txBody>
          <a:bodyPr anchor="t">
            <a:normAutofit/>
          </a:bodyPr>
          <a:lstStyle>
            <a:lvl1pPr marL="0" indent="0" algn="ctr">
              <a:lnSpc>
                <a:spcPct val="100000"/>
              </a:lnSpc>
              <a:spcBef>
                <a:spcPts val="0"/>
              </a:spcBef>
              <a:buFontTx/>
              <a:buNone/>
              <a:defRPr sz="2000">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6" name="Text Placeholder 5"/>
          <p:cNvSpPr>
            <a:spLocks noGrp="1"/>
          </p:cNvSpPr>
          <p:nvPr>
            <p:ph type="body" sz="quarter" idx="16" hasCustomPrompt="1"/>
          </p:nvPr>
        </p:nvSpPr>
        <p:spPr>
          <a:xfrm>
            <a:off x="3022601" y="8264769"/>
            <a:ext cx="12242799" cy="1565031"/>
          </a:xfrm>
        </p:spPr>
        <p:txBody>
          <a:bodyPr anchor="b">
            <a:normAutofit/>
          </a:bodyPr>
          <a:lstStyle>
            <a:lvl1pPr marL="0" indent="0" algn="ctr">
              <a:lnSpc>
                <a:spcPct val="130000"/>
              </a:lnSpc>
              <a:spcBef>
                <a:spcPts val="0"/>
              </a:spcBef>
              <a:buFontTx/>
              <a:buNone/>
              <a:defRPr sz="1600">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09794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17" presetClass="entr" presetSubtype="10" fill="hold" grpId="0" nodeType="afterEffect">
                                  <p:stCondLst>
                                    <p:cond delay="50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childTnLst>
                          </p:cTn>
                        </p:par>
                        <p:par>
                          <p:cTn id="13" fill="hold">
                            <p:stCondLst>
                              <p:cond delay="2550"/>
                            </p:stCondLst>
                            <p:childTnLst>
                              <p:par>
                                <p:cTn id="14" presetID="10" presetClass="entr" presetSubtype="0" fill="hold" grpId="0" nodeType="afterEffect">
                                  <p:stCondLst>
                                    <p:cond delay="25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33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tmplLst>
          <p:tmpl>
            <p:tnLst>
              <p:par>
                <p:cTn presetID="10" presetClass="entr" presetSubtype="0" fill="hold" nodeType="afterEffect">
                  <p:stCondLst>
                    <p:cond delay="25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4" Type="http://schemas.openxmlformats.org/officeDocument/2006/relationships/slideLayout" Target="../slideLayouts/slideLayout10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03350" y="547604"/>
            <a:ext cx="15481300" cy="1357396"/>
          </a:xfrm>
          <a:prstGeom prst="rect">
            <a:avLst/>
          </a:prstGeom>
        </p:spPr>
        <p:txBody>
          <a:bodyPr vert="horz" lIns="91440" tIns="45720" rIns="91440" bIns="45720" rtlCol="0" anchor="ctr">
            <a:normAutofit/>
          </a:bodyPr>
          <a:lstStyle/>
          <a:p>
            <a:r>
              <a:rPr lang="en-US" altLang="ja-JP" dirty="0"/>
              <a:t>Master Title</a:t>
            </a:r>
            <a:endParaRPr lang="en-US" dirty="0"/>
          </a:p>
        </p:txBody>
      </p:sp>
      <p:sp>
        <p:nvSpPr>
          <p:cNvPr id="3" name="Text Placeholder 2"/>
          <p:cNvSpPr>
            <a:spLocks noGrp="1"/>
          </p:cNvSpPr>
          <p:nvPr>
            <p:ph type="body" idx="1"/>
          </p:nvPr>
        </p:nvSpPr>
        <p:spPr>
          <a:xfrm>
            <a:off x="1403350" y="2120901"/>
            <a:ext cx="15481300" cy="6730999"/>
          </a:xfrm>
          <a:prstGeom prst="rect">
            <a:avLst/>
          </a:prstGeom>
        </p:spPr>
        <p:txBody>
          <a:bodyPr vert="horz" lIns="91440" tIns="45720" rIns="91440" bIns="45720" rtlCol="0">
            <a:normAutofit/>
          </a:bodyPr>
          <a:lstStyle/>
          <a:p>
            <a:pPr lvl="0"/>
            <a:r>
              <a:rPr lang="en-US" dirty="0"/>
              <a:t>Master Text</a:t>
            </a:r>
          </a:p>
        </p:txBody>
      </p:sp>
      <p:sp>
        <p:nvSpPr>
          <p:cNvPr id="5" name="Footer Placeholder 4"/>
          <p:cNvSpPr>
            <a:spLocks noGrp="1"/>
          </p:cNvSpPr>
          <p:nvPr>
            <p:ph type="ftr" sz="quarter" idx="3"/>
          </p:nvPr>
        </p:nvSpPr>
        <p:spPr>
          <a:xfrm>
            <a:off x="11169650" y="9616425"/>
            <a:ext cx="6781800" cy="547603"/>
          </a:xfrm>
          <a:prstGeom prst="rect">
            <a:avLst/>
          </a:prstGeom>
        </p:spPr>
        <p:txBody>
          <a:bodyPr vert="horz" lIns="91440" tIns="45720" rIns="91440" bIns="45720" rtlCol="0" anchor="ctr"/>
          <a:lstStyle>
            <a:lvl1pPr algn="r">
              <a:defRPr sz="1400">
                <a:solidFill>
                  <a:schemeClr val="tx1">
                    <a:tint val="75000"/>
                  </a:schemeClr>
                </a:solidFill>
              </a:defRPr>
            </a:lvl1pPr>
          </a:lstStyle>
          <a:p>
            <a:r>
              <a:rPr kumimoji="1" lang="en-US" altLang="ja-JP" dirty="0"/>
              <a:t>Maja </a:t>
            </a:r>
            <a:r>
              <a:rPr kumimoji="1" lang="en-US" altLang="ja-JP" dirty="0" err="1"/>
              <a:t>Čolović-Daul</a:t>
            </a:r>
            <a:r>
              <a:rPr kumimoji="1" lang="en-US" altLang="ja-JP" dirty="0"/>
              <a:t> (</a:t>
            </a:r>
            <a:r>
              <a:rPr kumimoji="1" lang="en-US" altLang="ja-JP" dirty="0" err="1"/>
              <a:t>www.dekonta.com</a:t>
            </a:r>
            <a:r>
              <a:rPr kumimoji="1" lang="en-US" altLang="ja-JP" dirty="0"/>
              <a:t>)</a:t>
            </a:r>
            <a:endParaRPr kumimoji="1" lang="ja-JP" altLang="en-US" dirty="0"/>
          </a:p>
        </p:txBody>
      </p:sp>
      <p:sp>
        <p:nvSpPr>
          <p:cNvPr id="6" name="Slide Number Placeholder 5"/>
          <p:cNvSpPr>
            <a:spLocks noGrp="1"/>
          </p:cNvSpPr>
          <p:nvPr>
            <p:ph type="sldNum" sz="quarter" idx="4"/>
          </p:nvPr>
        </p:nvSpPr>
        <p:spPr>
          <a:xfrm>
            <a:off x="15265400" y="8877368"/>
            <a:ext cx="2711450" cy="1012858"/>
          </a:xfrm>
          <a:prstGeom prst="rect">
            <a:avLst/>
          </a:prstGeom>
        </p:spPr>
        <p:txBody>
          <a:bodyPr vert="horz" lIns="91440" tIns="45720" rIns="91440" bIns="45720" rtlCol="0" anchor="b"/>
          <a:lstStyle>
            <a:lvl1pPr algn="r">
              <a:defRPr sz="6000">
                <a:solidFill>
                  <a:schemeClr val="tx2">
                    <a:lumMod val="20000"/>
                    <a:lumOff val="80000"/>
                  </a:schemeClr>
                </a:solidFill>
                <a:latin typeface="+mj-lt"/>
              </a:defRPr>
            </a:lvl1pPr>
          </a:lstStyle>
          <a:p>
            <a:fld id="{B54AD89C-DF1E-4948-B597-5DD47B34A9CA}" type="slidenum">
              <a:rPr kumimoji="1" lang="ja-JP" altLang="en-US" smtClean="0"/>
              <a:pPr/>
              <a:t>‹#›</a:t>
            </a:fld>
            <a:endParaRPr kumimoji="1" lang="ja-JP" altLang="en-US" dirty="0"/>
          </a:p>
        </p:txBody>
      </p:sp>
      <p:pic>
        <p:nvPicPr>
          <p:cNvPr id="7" name="Picture 6">
            <a:extLst>
              <a:ext uri="{FF2B5EF4-FFF2-40B4-BE49-F238E27FC236}">
                <a16:creationId xmlns:a16="http://schemas.microsoft.com/office/drawing/2014/main" id="{77F3BE3E-4490-0141-B3AB-45197FBF8921}"/>
              </a:ext>
            </a:extLst>
          </p:cNvPr>
          <p:cNvPicPr>
            <a:picLocks noChangeAspect="1"/>
          </p:cNvPicPr>
          <p:nvPr userDrawn="1"/>
        </p:nvPicPr>
        <p:blipFill>
          <a:blip r:embed="rId101">
            <a:extLst>
              <a:ext uri="{28A0092B-C50C-407E-A947-70E740481C1C}">
                <a14:useLocalDpi xmlns:a14="http://schemas.microsoft.com/office/drawing/2010/main" val="0"/>
              </a:ext>
            </a:extLst>
          </a:blip>
          <a:stretch>
            <a:fillRect/>
          </a:stretch>
        </p:blipFill>
        <p:spPr>
          <a:xfrm>
            <a:off x="17078362" y="9810674"/>
            <a:ext cx="1031878" cy="395187"/>
          </a:xfrm>
          <a:prstGeom prst="rect">
            <a:avLst/>
          </a:prstGeom>
        </p:spPr>
      </p:pic>
    </p:spTree>
    <p:extLst>
      <p:ext uri="{BB962C8B-B14F-4D97-AF65-F5344CB8AC3E}">
        <p14:creationId xmlns:p14="http://schemas.microsoft.com/office/powerpoint/2010/main" val="3697645365"/>
      </p:ext>
    </p:extLst>
  </p:cSld>
  <p:clrMap bg1="lt1" tx1="dk1" bg2="lt2" tx2="dk2" accent1="accent1" accent2="accent2" accent3="accent3" accent4="accent4" accent5="accent5" accent6="accent6" hlink="hlink" folHlink="folHlink"/>
  <p:sldLayoutIdLst>
    <p:sldLayoutId id="2147483663" r:id="rId1"/>
    <p:sldLayoutId id="2147483677" r:id="rId2"/>
    <p:sldLayoutId id="2147483758" r:id="rId3"/>
    <p:sldLayoutId id="2147483759" r:id="rId4"/>
    <p:sldLayoutId id="2147483765" r:id="rId5"/>
    <p:sldLayoutId id="2147483664" r:id="rId6"/>
    <p:sldLayoutId id="2147483665" r:id="rId7"/>
    <p:sldLayoutId id="2147483666" r:id="rId8"/>
    <p:sldLayoutId id="2147483681" r:id="rId9"/>
    <p:sldLayoutId id="2147483730" r:id="rId10"/>
    <p:sldLayoutId id="2147483689" r:id="rId11"/>
    <p:sldLayoutId id="2147483736" r:id="rId12"/>
    <p:sldLayoutId id="2147483686" r:id="rId13"/>
    <p:sldLayoutId id="2147483763" r:id="rId14"/>
    <p:sldLayoutId id="2147483667" r:id="rId15"/>
    <p:sldLayoutId id="2147483670" r:id="rId16"/>
    <p:sldLayoutId id="2147483668" r:id="rId17"/>
    <p:sldLayoutId id="2147483671" r:id="rId18"/>
    <p:sldLayoutId id="2147483672" r:id="rId19"/>
    <p:sldLayoutId id="2147483673" r:id="rId20"/>
    <p:sldLayoutId id="2147483678" r:id="rId21"/>
    <p:sldLayoutId id="2147483679" r:id="rId22"/>
    <p:sldLayoutId id="2147483685" r:id="rId23"/>
    <p:sldLayoutId id="2147483727" r:id="rId24"/>
    <p:sldLayoutId id="2147483682" r:id="rId25"/>
    <p:sldLayoutId id="2147483683" r:id="rId26"/>
    <p:sldLayoutId id="2147483687" r:id="rId27"/>
    <p:sldLayoutId id="2147483724" r:id="rId28"/>
    <p:sldLayoutId id="2147483726" r:id="rId29"/>
    <p:sldLayoutId id="2147483688" r:id="rId30"/>
    <p:sldLayoutId id="2147483699" r:id="rId31"/>
    <p:sldLayoutId id="2147483701" r:id="rId32"/>
    <p:sldLayoutId id="2147483705" r:id="rId33"/>
    <p:sldLayoutId id="2147483711" r:id="rId34"/>
    <p:sldLayoutId id="2147483725" r:id="rId35"/>
    <p:sldLayoutId id="2147483703" r:id="rId36"/>
    <p:sldLayoutId id="2147483710" r:id="rId37"/>
    <p:sldLayoutId id="2147483713" r:id="rId38"/>
    <p:sldLayoutId id="2147483728" r:id="rId39"/>
    <p:sldLayoutId id="2147483707" r:id="rId40"/>
    <p:sldLayoutId id="2147483709" r:id="rId41"/>
    <p:sldLayoutId id="2147483712" r:id="rId42"/>
    <p:sldLayoutId id="2147483708" r:id="rId43"/>
    <p:sldLayoutId id="2147483704" r:id="rId44"/>
    <p:sldLayoutId id="2147483706" r:id="rId45"/>
    <p:sldLayoutId id="2147483691" r:id="rId46"/>
    <p:sldLayoutId id="2147483690" r:id="rId47"/>
    <p:sldLayoutId id="2147483694" r:id="rId48"/>
    <p:sldLayoutId id="2147483693" r:id="rId49"/>
    <p:sldLayoutId id="2147483692" r:id="rId50"/>
    <p:sldLayoutId id="2147483696" r:id="rId51"/>
    <p:sldLayoutId id="2147483698" r:id="rId52"/>
    <p:sldLayoutId id="2147483697" r:id="rId53"/>
    <p:sldLayoutId id="2147483700" r:id="rId54"/>
    <p:sldLayoutId id="2147483714" r:id="rId55"/>
    <p:sldLayoutId id="2147483715" r:id="rId56"/>
    <p:sldLayoutId id="2147483716" r:id="rId57"/>
    <p:sldLayoutId id="2147483717" r:id="rId58"/>
    <p:sldLayoutId id="2147483718" r:id="rId59"/>
    <p:sldLayoutId id="2147483719" r:id="rId60"/>
    <p:sldLayoutId id="2147483750" r:id="rId61"/>
    <p:sldLayoutId id="2147483720" r:id="rId62"/>
    <p:sldLayoutId id="2147483723" r:id="rId63"/>
    <p:sldLayoutId id="2147483721" r:id="rId64"/>
    <p:sldLayoutId id="2147483722" r:id="rId65"/>
    <p:sldLayoutId id="2147483731" r:id="rId66"/>
    <p:sldLayoutId id="2147483729" r:id="rId67"/>
    <p:sldLayoutId id="2147483734" r:id="rId68"/>
    <p:sldLayoutId id="2147483732" r:id="rId69"/>
    <p:sldLayoutId id="2147483733" r:id="rId70"/>
    <p:sldLayoutId id="2147483770" r:id="rId71"/>
    <p:sldLayoutId id="2147483769" r:id="rId72"/>
    <p:sldLayoutId id="2147483735" r:id="rId73"/>
    <p:sldLayoutId id="2147483737" r:id="rId74"/>
    <p:sldLayoutId id="2147483745" r:id="rId75"/>
    <p:sldLayoutId id="2147483751" r:id="rId76"/>
    <p:sldLayoutId id="2147483738" r:id="rId77"/>
    <p:sldLayoutId id="2147483739" r:id="rId78"/>
    <p:sldLayoutId id="2147483740" r:id="rId79"/>
    <p:sldLayoutId id="2147483741" r:id="rId80"/>
    <p:sldLayoutId id="2147483742" r:id="rId81"/>
    <p:sldLayoutId id="2147483743" r:id="rId82"/>
    <p:sldLayoutId id="2147483744" r:id="rId83"/>
    <p:sldLayoutId id="2147483746" r:id="rId84"/>
    <p:sldLayoutId id="2147483766" r:id="rId85"/>
    <p:sldLayoutId id="2147483767" r:id="rId86"/>
    <p:sldLayoutId id="2147483747" r:id="rId87"/>
    <p:sldLayoutId id="2147483748" r:id="rId88"/>
    <p:sldLayoutId id="2147483749" r:id="rId89"/>
    <p:sldLayoutId id="2147483754" r:id="rId90"/>
    <p:sldLayoutId id="2147483752" r:id="rId91"/>
    <p:sldLayoutId id="2147483753" r:id="rId92"/>
    <p:sldLayoutId id="2147483755" r:id="rId93"/>
    <p:sldLayoutId id="2147483756" r:id="rId94"/>
    <p:sldLayoutId id="2147483757" r:id="rId95"/>
    <p:sldLayoutId id="2147483760" r:id="rId96"/>
    <p:sldLayoutId id="2147483764" r:id="rId97"/>
    <p:sldLayoutId id="2147483669" r:id="rId98"/>
    <p:sldLayoutId id="2147483771" r:id="rId99"/>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hf hdr="0" dt="0"/>
  <p:txStyles>
    <p:titleStyle>
      <a:lvl1pPr algn="l" defTabSz="1371417" rtl="0" eaLnBrk="1" latinLnBrk="0" hangingPunct="1">
        <a:lnSpc>
          <a:spcPct val="90000"/>
        </a:lnSpc>
        <a:spcBef>
          <a:spcPct val="0"/>
        </a:spcBef>
        <a:buNone/>
        <a:defRPr kumimoji="1" sz="5400" kern="1200" baseline="0">
          <a:solidFill>
            <a:schemeClr val="tx1"/>
          </a:solidFill>
          <a:latin typeface="+mj-lt"/>
          <a:ea typeface="+mj-ea"/>
          <a:cs typeface="+mj-cs"/>
        </a:defRPr>
      </a:lvl1pPr>
    </p:titleStyle>
    <p:bodyStyle>
      <a:lvl1pPr marL="0" indent="0" algn="l" defTabSz="1371417" rtl="0" eaLnBrk="1" latinLnBrk="0" hangingPunct="1">
        <a:lnSpc>
          <a:spcPct val="160000"/>
        </a:lnSpc>
        <a:spcBef>
          <a:spcPts val="0"/>
        </a:spcBef>
        <a:buFont typeface="Arial" panose="020B0604020202020204" pitchFamily="34" charset="0"/>
        <a:buNone/>
        <a:defRPr kumimoji="1" sz="1600" kern="1200" baseline="0">
          <a:solidFill>
            <a:schemeClr val="tx2"/>
          </a:solidFill>
          <a:latin typeface="+mn-lt"/>
          <a:ea typeface="+mn-ea"/>
          <a:cs typeface="+mn-cs"/>
        </a:defRPr>
      </a:lvl1pPr>
      <a:lvl2pPr marL="1028563" indent="-342854" algn="l" defTabSz="1371417" rtl="0" eaLnBrk="1" latinLnBrk="0" hangingPunct="1">
        <a:lnSpc>
          <a:spcPct val="90000"/>
        </a:lnSpc>
        <a:spcBef>
          <a:spcPts val="750"/>
        </a:spcBef>
        <a:buFont typeface="Arial" panose="020B0604020202020204" pitchFamily="34" charset="0"/>
        <a:buChar char="•"/>
        <a:defRPr kumimoji="1" sz="3600" kern="1200">
          <a:solidFill>
            <a:schemeClr val="tx1"/>
          </a:solidFill>
          <a:latin typeface="+mn-lt"/>
          <a:ea typeface="+mn-ea"/>
          <a:cs typeface="+mn-cs"/>
        </a:defRPr>
      </a:lvl2pPr>
      <a:lvl3pPr marL="1714271" indent="-342854" algn="l" defTabSz="1371417" rtl="0" eaLnBrk="1" latinLnBrk="0" hangingPunct="1">
        <a:lnSpc>
          <a:spcPct val="90000"/>
        </a:lnSpc>
        <a:spcBef>
          <a:spcPts val="750"/>
        </a:spcBef>
        <a:buFont typeface="Arial" panose="020B0604020202020204" pitchFamily="34" charset="0"/>
        <a:buChar char="•"/>
        <a:defRPr kumimoji="1" sz="3000" kern="1200">
          <a:solidFill>
            <a:schemeClr val="tx1"/>
          </a:solidFill>
          <a:latin typeface="+mn-lt"/>
          <a:ea typeface="+mn-ea"/>
          <a:cs typeface="+mn-cs"/>
        </a:defRPr>
      </a:lvl3pPr>
      <a:lvl4pPr marL="2399980"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4pPr>
      <a:lvl5pPr marL="3085689"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en-US"/>
      </a:defPPr>
      <a:lvl1pPr marL="0" algn="l" defTabSz="1371417" rtl="0" eaLnBrk="1" latinLnBrk="0" hangingPunct="1">
        <a:defRPr kumimoji="1" sz="2700" kern="1200">
          <a:solidFill>
            <a:schemeClr val="tx1"/>
          </a:solidFill>
          <a:latin typeface="+mn-lt"/>
          <a:ea typeface="+mn-ea"/>
          <a:cs typeface="+mn-cs"/>
        </a:defRPr>
      </a:lvl1pPr>
      <a:lvl2pPr marL="685709" algn="l" defTabSz="1371417" rtl="0" eaLnBrk="1" latinLnBrk="0" hangingPunct="1">
        <a:defRPr kumimoji="1" sz="2700" kern="1200">
          <a:solidFill>
            <a:schemeClr val="tx1"/>
          </a:solidFill>
          <a:latin typeface="+mn-lt"/>
          <a:ea typeface="+mn-ea"/>
          <a:cs typeface="+mn-cs"/>
        </a:defRPr>
      </a:lvl2pPr>
      <a:lvl3pPr marL="1371417" algn="l" defTabSz="1371417" rtl="0" eaLnBrk="1" latinLnBrk="0" hangingPunct="1">
        <a:defRPr kumimoji="1" sz="2700" kern="1200">
          <a:solidFill>
            <a:schemeClr val="tx1"/>
          </a:solidFill>
          <a:latin typeface="+mn-lt"/>
          <a:ea typeface="+mn-ea"/>
          <a:cs typeface="+mn-cs"/>
        </a:defRPr>
      </a:lvl3pPr>
      <a:lvl4pPr marL="2057126" algn="l" defTabSz="1371417" rtl="0" eaLnBrk="1" latinLnBrk="0" hangingPunct="1">
        <a:defRPr kumimoji="1" sz="2700" kern="1200">
          <a:solidFill>
            <a:schemeClr val="tx1"/>
          </a:solidFill>
          <a:latin typeface="+mn-lt"/>
          <a:ea typeface="+mn-ea"/>
          <a:cs typeface="+mn-cs"/>
        </a:defRPr>
      </a:lvl4pPr>
      <a:lvl5pPr marL="2742834" algn="l" defTabSz="1371417" rtl="0" eaLnBrk="1" latinLnBrk="0" hangingPunct="1">
        <a:defRPr kumimoji="1" sz="2700" kern="1200">
          <a:solidFill>
            <a:schemeClr val="tx1"/>
          </a:solidFill>
          <a:latin typeface="+mn-lt"/>
          <a:ea typeface="+mn-ea"/>
          <a:cs typeface="+mn-cs"/>
        </a:defRPr>
      </a:lvl5pPr>
      <a:lvl6pPr marL="3428543" algn="l" defTabSz="1371417" rtl="0" eaLnBrk="1" latinLnBrk="0" hangingPunct="1">
        <a:defRPr kumimoji="1" sz="2700" kern="1200">
          <a:solidFill>
            <a:schemeClr val="tx1"/>
          </a:solidFill>
          <a:latin typeface="+mn-lt"/>
          <a:ea typeface="+mn-ea"/>
          <a:cs typeface="+mn-cs"/>
        </a:defRPr>
      </a:lvl6pPr>
      <a:lvl7pPr marL="4114251" algn="l" defTabSz="1371417" rtl="0" eaLnBrk="1" latinLnBrk="0" hangingPunct="1">
        <a:defRPr kumimoji="1" sz="2700" kern="1200">
          <a:solidFill>
            <a:schemeClr val="tx1"/>
          </a:solidFill>
          <a:latin typeface="+mn-lt"/>
          <a:ea typeface="+mn-ea"/>
          <a:cs typeface="+mn-cs"/>
        </a:defRPr>
      </a:lvl7pPr>
      <a:lvl8pPr marL="4799960" algn="l" defTabSz="1371417" rtl="0" eaLnBrk="1" latinLnBrk="0" hangingPunct="1">
        <a:defRPr kumimoji="1" sz="2700" kern="1200">
          <a:solidFill>
            <a:schemeClr val="tx1"/>
          </a:solidFill>
          <a:latin typeface="+mn-lt"/>
          <a:ea typeface="+mn-ea"/>
          <a:cs typeface="+mn-cs"/>
        </a:defRPr>
      </a:lvl8pPr>
      <a:lvl9pPr marL="5485668" algn="l" defTabSz="1371417" rtl="0" eaLnBrk="1" latinLnBrk="0" hangingPunct="1">
        <a:defRPr kumimoji="1" sz="27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239" userDrawn="1">
          <p15:clr>
            <a:srgbClr val="F26B43"/>
          </p15:clr>
        </p15:guide>
        <p15:guide id="2" pos="5760" userDrawn="1">
          <p15:clr>
            <a:srgbClr val="F26B43"/>
          </p15:clr>
        </p15:guide>
        <p15:guide id="3" orient="horz" pos="881" userDrawn="1">
          <p15:clr>
            <a:srgbClr val="F26B43"/>
          </p15:clr>
        </p15:guide>
        <p15:guide id="4" orient="horz" pos="5598" userDrawn="1">
          <p15:clr>
            <a:srgbClr val="F26B43"/>
          </p15:clr>
        </p15:guide>
        <p15:guide id="5" pos="1224" userDrawn="1">
          <p15:clr>
            <a:srgbClr val="F26B43"/>
          </p15:clr>
        </p15:guide>
        <p15:guide id="6" pos="10296" userDrawn="1">
          <p15:clr>
            <a:srgbClr val="F26B43"/>
          </p15:clr>
        </p15:guide>
        <p15:guide id="7" pos="9616" userDrawn="1">
          <p15:clr>
            <a:srgbClr val="F26B43"/>
          </p15:clr>
        </p15:guide>
        <p15:guide id="8" pos="1904" userDrawn="1">
          <p15:clr>
            <a:srgbClr val="F26B43"/>
          </p15:clr>
        </p15:guide>
        <p15:guide id="9" pos="884" userDrawn="1">
          <p15:clr>
            <a:srgbClr val="F26B43"/>
          </p15:clr>
        </p15:guide>
        <p15:guide id="10" pos="10636" userDrawn="1">
          <p15:clr>
            <a:srgbClr val="F26B43"/>
          </p15:clr>
        </p15:guide>
        <p15:guide id="11" orient="horz" pos="2060" userDrawn="1">
          <p15:clr>
            <a:srgbClr val="F26B43"/>
          </p15:clr>
        </p15:guide>
        <p15:guide id="12" orient="horz" pos="4419" userDrawn="1">
          <p15:clr>
            <a:srgbClr val="F26B43"/>
          </p15:clr>
        </p15:guide>
        <p15:guide id="13" pos="7030" userDrawn="1">
          <p15:clr>
            <a:srgbClr val="F26B43"/>
          </p15:clr>
        </p15:guide>
        <p15:guide id="14" pos="4490" userDrawn="1">
          <p15:clr>
            <a:srgbClr val="F26B43"/>
          </p15:clr>
        </p15:guide>
        <p15:guide id="15" pos="41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03350" y="547604"/>
            <a:ext cx="15481300" cy="1357396"/>
          </a:xfrm>
          <a:prstGeom prst="rect">
            <a:avLst/>
          </a:prstGeom>
        </p:spPr>
        <p:txBody>
          <a:bodyPr vert="horz" lIns="91440" tIns="45720" rIns="91440" bIns="45720" rtlCol="0" anchor="ctr">
            <a:normAutofit/>
          </a:bodyPr>
          <a:lstStyle/>
          <a:p>
            <a:r>
              <a:rPr lang="en-US" altLang="ja-JP" dirty="0"/>
              <a:t>MASTER TITLE</a:t>
            </a:r>
            <a:endParaRPr lang="en-US" dirty="0"/>
          </a:p>
        </p:txBody>
      </p:sp>
      <p:sp>
        <p:nvSpPr>
          <p:cNvPr id="3" name="Text Placeholder 2"/>
          <p:cNvSpPr>
            <a:spLocks noGrp="1"/>
          </p:cNvSpPr>
          <p:nvPr>
            <p:ph type="body" idx="1"/>
          </p:nvPr>
        </p:nvSpPr>
        <p:spPr>
          <a:xfrm>
            <a:off x="1403350" y="2120901"/>
            <a:ext cx="15481300" cy="6730999"/>
          </a:xfrm>
          <a:prstGeom prst="rect">
            <a:avLst/>
          </a:prstGeom>
        </p:spPr>
        <p:txBody>
          <a:bodyPr vert="horz" lIns="91440" tIns="45720" rIns="91440" bIns="45720" rtlCol="0">
            <a:normAutofit/>
          </a:bodyPr>
          <a:lstStyle/>
          <a:p>
            <a:pPr lvl="0"/>
            <a:r>
              <a:rPr lang="en-US" dirty="0"/>
              <a:t>Master Text</a:t>
            </a:r>
          </a:p>
        </p:txBody>
      </p:sp>
    </p:spTree>
    <p:extLst>
      <p:ext uri="{BB962C8B-B14F-4D97-AF65-F5344CB8AC3E}">
        <p14:creationId xmlns:p14="http://schemas.microsoft.com/office/powerpoint/2010/main" val="3008180864"/>
      </p:ext>
    </p:extLst>
  </p:cSld>
  <p:clrMap bg1="lt1" tx1="dk1" bg2="lt2" tx2="dk2" accent1="accent1" accent2="accent2" accent3="accent3" accent4="accent4" accent5="accent5" accent6="accent6" hlink="hlink" folHlink="folHlink"/>
  <p:sldLayoutIdLst>
    <p:sldLayoutId id="2147483675" r:id="rId1"/>
    <p:sldLayoutId id="2147483768" r:id="rId2"/>
    <p:sldLayoutId id="2147483676" r:id="rId3"/>
    <p:sldLayoutId id="2147483680" r:id="rId4"/>
    <p:sldLayoutId id="2147483684" r:id="rId5"/>
    <p:sldLayoutId id="2147483695" r:id="rId6"/>
    <p:sldLayoutId id="2147483761" r:id="rId7"/>
    <p:sldLayoutId id="2147483762" r:id="rId8"/>
  </p:sldLayoutIdLst>
  <p:hf hdr="0" dt="0"/>
  <p:txStyles>
    <p:titleStyle>
      <a:lvl1pPr algn="l" defTabSz="1371417" rtl="0" eaLnBrk="1" latinLnBrk="0" hangingPunct="1">
        <a:lnSpc>
          <a:spcPct val="90000"/>
        </a:lnSpc>
        <a:spcBef>
          <a:spcPct val="0"/>
        </a:spcBef>
        <a:buNone/>
        <a:defRPr kumimoji="1" sz="6000" kern="1200" baseline="0">
          <a:solidFill>
            <a:schemeClr val="tx1"/>
          </a:solidFill>
          <a:latin typeface="+mj-lt"/>
          <a:ea typeface="+mj-ea"/>
          <a:cs typeface="+mj-cs"/>
        </a:defRPr>
      </a:lvl1pPr>
    </p:titleStyle>
    <p:bodyStyle>
      <a:lvl1pPr marL="0" indent="0" algn="l" defTabSz="1371417" rtl="0" eaLnBrk="1" latinLnBrk="0" hangingPunct="1">
        <a:lnSpc>
          <a:spcPct val="160000"/>
        </a:lnSpc>
        <a:spcBef>
          <a:spcPts val="0"/>
        </a:spcBef>
        <a:buFont typeface="Arial" panose="020B0604020202020204" pitchFamily="34" charset="0"/>
        <a:buNone/>
        <a:defRPr kumimoji="1" sz="1600" kern="1200" baseline="0">
          <a:solidFill>
            <a:schemeClr val="tx2"/>
          </a:solidFill>
          <a:latin typeface="+mn-lt"/>
          <a:ea typeface="+mn-ea"/>
          <a:cs typeface="+mn-cs"/>
        </a:defRPr>
      </a:lvl1pPr>
      <a:lvl2pPr marL="1028563" indent="-342854" algn="l" defTabSz="1371417" rtl="0" eaLnBrk="1" latinLnBrk="0" hangingPunct="1">
        <a:lnSpc>
          <a:spcPct val="90000"/>
        </a:lnSpc>
        <a:spcBef>
          <a:spcPts val="750"/>
        </a:spcBef>
        <a:buFont typeface="Arial" panose="020B0604020202020204" pitchFamily="34" charset="0"/>
        <a:buChar char="•"/>
        <a:defRPr kumimoji="1" sz="3600" kern="1200">
          <a:solidFill>
            <a:schemeClr val="tx1"/>
          </a:solidFill>
          <a:latin typeface="+mn-lt"/>
          <a:ea typeface="+mn-ea"/>
          <a:cs typeface="+mn-cs"/>
        </a:defRPr>
      </a:lvl2pPr>
      <a:lvl3pPr marL="1714271" indent="-342854" algn="l" defTabSz="1371417" rtl="0" eaLnBrk="1" latinLnBrk="0" hangingPunct="1">
        <a:lnSpc>
          <a:spcPct val="90000"/>
        </a:lnSpc>
        <a:spcBef>
          <a:spcPts val="750"/>
        </a:spcBef>
        <a:buFont typeface="Arial" panose="020B0604020202020204" pitchFamily="34" charset="0"/>
        <a:buChar char="•"/>
        <a:defRPr kumimoji="1" sz="3000" kern="1200">
          <a:solidFill>
            <a:schemeClr val="tx1"/>
          </a:solidFill>
          <a:latin typeface="+mn-lt"/>
          <a:ea typeface="+mn-ea"/>
          <a:cs typeface="+mn-cs"/>
        </a:defRPr>
      </a:lvl3pPr>
      <a:lvl4pPr marL="2399980"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4pPr>
      <a:lvl5pPr marL="3085689"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en-US"/>
      </a:defPPr>
      <a:lvl1pPr marL="0" algn="l" defTabSz="1371417" rtl="0" eaLnBrk="1" latinLnBrk="0" hangingPunct="1">
        <a:defRPr kumimoji="1" sz="2700" kern="1200">
          <a:solidFill>
            <a:schemeClr val="tx1"/>
          </a:solidFill>
          <a:latin typeface="+mn-lt"/>
          <a:ea typeface="+mn-ea"/>
          <a:cs typeface="+mn-cs"/>
        </a:defRPr>
      </a:lvl1pPr>
      <a:lvl2pPr marL="685709" algn="l" defTabSz="1371417" rtl="0" eaLnBrk="1" latinLnBrk="0" hangingPunct="1">
        <a:defRPr kumimoji="1" sz="2700" kern="1200">
          <a:solidFill>
            <a:schemeClr val="tx1"/>
          </a:solidFill>
          <a:latin typeface="+mn-lt"/>
          <a:ea typeface="+mn-ea"/>
          <a:cs typeface="+mn-cs"/>
        </a:defRPr>
      </a:lvl2pPr>
      <a:lvl3pPr marL="1371417" algn="l" defTabSz="1371417" rtl="0" eaLnBrk="1" latinLnBrk="0" hangingPunct="1">
        <a:defRPr kumimoji="1" sz="2700" kern="1200">
          <a:solidFill>
            <a:schemeClr val="tx1"/>
          </a:solidFill>
          <a:latin typeface="+mn-lt"/>
          <a:ea typeface="+mn-ea"/>
          <a:cs typeface="+mn-cs"/>
        </a:defRPr>
      </a:lvl3pPr>
      <a:lvl4pPr marL="2057126" algn="l" defTabSz="1371417" rtl="0" eaLnBrk="1" latinLnBrk="0" hangingPunct="1">
        <a:defRPr kumimoji="1" sz="2700" kern="1200">
          <a:solidFill>
            <a:schemeClr val="tx1"/>
          </a:solidFill>
          <a:latin typeface="+mn-lt"/>
          <a:ea typeface="+mn-ea"/>
          <a:cs typeface="+mn-cs"/>
        </a:defRPr>
      </a:lvl4pPr>
      <a:lvl5pPr marL="2742834" algn="l" defTabSz="1371417" rtl="0" eaLnBrk="1" latinLnBrk="0" hangingPunct="1">
        <a:defRPr kumimoji="1" sz="2700" kern="1200">
          <a:solidFill>
            <a:schemeClr val="tx1"/>
          </a:solidFill>
          <a:latin typeface="+mn-lt"/>
          <a:ea typeface="+mn-ea"/>
          <a:cs typeface="+mn-cs"/>
        </a:defRPr>
      </a:lvl5pPr>
      <a:lvl6pPr marL="3428543" algn="l" defTabSz="1371417" rtl="0" eaLnBrk="1" latinLnBrk="0" hangingPunct="1">
        <a:defRPr kumimoji="1" sz="2700" kern="1200">
          <a:solidFill>
            <a:schemeClr val="tx1"/>
          </a:solidFill>
          <a:latin typeface="+mn-lt"/>
          <a:ea typeface="+mn-ea"/>
          <a:cs typeface="+mn-cs"/>
        </a:defRPr>
      </a:lvl6pPr>
      <a:lvl7pPr marL="4114251" algn="l" defTabSz="1371417" rtl="0" eaLnBrk="1" latinLnBrk="0" hangingPunct="1">
        <a:defRPr kumimoji="1" sz="2700" kern="1200">
          <a:solidFill>
            <a:schemeClr val="tx1"/>
          </a:solidFill>
          <a:latin typeface="+mn-lt"/>
          <a:ea typeface="+mn-ea"/>
          <a:cs typeface="+mn-cs"/>
        </a:defRPr>
      </a:lvl7pPr>
      <a:lvl8pPr marL="4799960" algn="l" defTabSz="1371417" rtl="0" eaLnBrk="1" latinLnBrk="0" hangingPunct="1">
        <a:defRPr kumimoji="1" sz="2700" kern="1200">
          <a:solidFill>
            <a:schemeClr val="tx1"/>
          </a:solidFill>
          <a:latin typeface="+mn-lt"/>
          <a:ea typeface="+mn-ea"/>
          <a:cs typeface="+mn-cs"/>
        </a:defRPr>
      </a:lvl8pPr>
      <a:lvl9pPr marL="5485668" algn="l" defTabSz="1371417" rtl="0" eaLnBrk="1" latinLnBrk="0" hangingPunct="1">
        <a:defRPr kumimoji="1" sz="27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239">
          <p15:clr>
            <a:srgbClr val="F26B43"/>
          </p15:clr>
        </p15:guide>
        <p15:guide id="2" pos="5760">
          <p15:clr>
            <a:srgbClr val="F26B43"/>
          </p15:clr>
        </p15:guide>
        <p15:guide id="3" orient="horz" pos="903">
          <p15:clr>
            <a:srgbClr val="F26B43"/>
          </p15:clr>
        </p15:guide>
        <p15:guide id="4" orient="horz" pos="5576">
          <p15:clr>
            <a:srgbClr val="F26B43"/>
          </p15:clr>
        </p15:guide>
        <p15:guide id="5" pos="1224">
          <p15:clr>
            <a:srgbClr val="F26B43"/>
          </p15:clr>
        </p15:guide>
        <p15:guide id="6" pos="10296">
          <p15:clr>
            <a:srgbClr val="F26B43"/>
          </p15:clr>
        </p15:guide>
        <p15:guide id="7" pos="9616">
          <p15:clr>
            <a:srgbClr val="F26B43"/>
          </p15:clr>
        </p15:guide>
        <p15:guide id="8" pos="1904">
          <p15:clr>
            <a:srgbClr val="F26B43"/>
          </p15:clr>
        </p15:guide>
        <p15:guide id="9" pos="884">
          <p15:clr>
            <a:srgbClr val="F26B43"/>
          </p15:clr>
        </p15:guide>
        <p15:guide id="10" pos="1063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9.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33.xml"/><Relationship Id="rId5" Type="http://schemas.openxmlformats.org/officeDocument/2006/relationships/image" Target="../media/image16.jpg"/><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7D6EE812-0175-D14E-A660-50F09F072005}"/>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6372" b="8994"/>
          <a:stretch/>
        </p:blipFill>
        <p:spPr>
          <a:xfrm>
            <a:off x="-861330" y="0"/>
            <a:ext cx="19444468" cy="10285413"/>
          </a:xfrm>
        </p:spPr>
      </p:pic>
      <p:sp>
        <p:nvSpPr>
          <p:cNvPr id="7" name="Title 6"/>
          <p:cNvSpPr>
            <a:spLocks noGrp="1"/>
          </p:cNvSpPr>
          <p:nvPr>
            <p:ph type="title"/>
          </p:nvPr>
        </p:nvSpPr>
        <p:spPr>
          <a:xfrm>
            <a:off x="1202628" y="3078115"/>
            <a:ext cx="15481300" cy="3024306"/>
          </a:xfrm>
        </p:spPr>
        <p:txBody>
          <a:bodyPr>
            <a:normAutofit fontScale="90000"/>
          </a:bodyPr>
          <a:lstStyle/>
          <a:p>
            <a:r>
              <a:rPr lang="en-US" dirty="0"/>
              <a:t>THE BEST&amp;TRANSPARENT MONITORING PROCEDURES FOR ROAD PROJECTS</a:t>
            </a:r>
            <a:endParaRPr kumimoji="1" lang="ja-JP" altLang="en-US" dirty="0"/>
          </a:p>
        </p:txBody>
      </p:sp>
      <p:sp>
        <p:nvSpPr>
          <p:cNvPr id="12" name="Text Placeholder 11"/>
          <p:cNvSpPr>
            <a:spLocks noGrp="1"/>
          </p:cNvSpPr>
          <p:nvPr>
            <p:ph type="body" sz="quarter" idx="16"/>
          </p:nvPr>
        </p:nvSpPr>
        <p:spPr/>
        <p:txBody>
          <a:bodyPr>
            <a:normAutofit/>
          </a:bodyPr>
          <a:lstStyle/>
          <a:p>
            <a:r>
              <a:rPr kumimoji="1" lang="en-US" altLang="ja-JP" sz="2400" dirty="0" err="1"/>
              <a:t>MsC</a:t>
            </a:r>
            <a:r>
              <a:rPr kumimoji="1" lang="en-US" altLang="ja-JP" sz="2400" dirty="0"/>
              <a:t> Maja </a:t>
            </a:r>
            <a:r>
              <a:rPr kumimoji="1" lang="en-US" altLang="ja-JP" sz="2400" dirty="0" err="1"/>
              <a:t>Čolović-Daul</a:t>
            </a:r>
            <a:r>
              <a:rPr kumimoji="1" lang="en-US" altLang="ja-JP" sz="2400" dirty="0"/>
              <a:t>, </a:t>
            </a:r>
            <a:r>
              <a:rPr kumimoji="1" lang="en-US" altLang="ja-JP" sz="2400" dirty="0" err="1"/>
              <a:t>Dekonta</a:t>
            </a:r>
            <a:r>
              <a:rPr kumimoji="1" lang="en-US" altLang="ja-JP" sz="2400" dirty="0"/>
              <a:t>, </a:t>
            </a:r>
            <a:r>
              <a:rPr kumimoji="1" lang="en-US" altLang="ja-JP" sz="2400" dirty="0" err="1"/>
              <a:t>a.</a:t>
            </a:r>
            <a:r>
              <a:rPr lang="en-US" altLang="ja-JP" sz="2400" dirty="0" err="1"/>
              <a:t>s</a:t>
            </a:r>
            <a:r>
              <a:rPr lang="en-US" altLang="ja-JP" sz="2400" dirty="0"/>
              <a:t>.</a:t>
            </a:r>
            <a:endParaRPr kumimoji="1" lang="en-US" altLang="ja-JP" sz="2400" dirty="0"/>
          </a:p>
        </p:txBody>
      </p:sp>
    </p:spTree>
    <p:extLst>
      <p:ext uri="{BB962C8B-B14F-4D97-AF65-F5344CB8AC3E}">
        <p14:creationId xmlns:p14="http://schemas.microsoft.com/office/powerpoint/2010/main" val="1454911497"/>
      </p:ext>
    </p:extLst>
  </p:cSld>
  <p:clrMapOvr>
    <a:masterClrMapping/>
  </p:clrMapOvr>
  <mc:AlternateContent xmlns:mc="http://schemas.openxmlformats.org/markup-compatibility/2006" xmlns:p14="http://schemas.microsoft.com/office/powerpoint/2010/main">
    <mc:Choice Requires="p14">
      <p:transition spd="med" p14:dur="700" advTm="4842">
        <p:fade/>
      </p:transition>
    </mc:Choice>
    <mc:Fallback xmlns="">
      <p:transition spd="med" advTm="4842">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D60EC-9CF1-754D-ADE9-726B584EBCC7}"/>
              </a:ext>
            </a:extLst>
          </p:cNvPr>
          <p:cNvSpPr>
            <a:spLocks noGrp="1"/>
          </p:cNvSpPr>
          <p:nvPr>
            <p:ph type="title"/>
          </p:nvPr>
        </p:nvSpPr>
        <p:spPr/>
        <p:txBody>
          <a:bodyPr/>
          <a:lstStyle/>
          <a:p>
            <a:r>
              <a:rPr lang="en-US" dirty="0"/>
              <a:t>What to monitor</a:t>
            </a:r>
          </a:p>
        </p:txBody>
      </p:sp>
      <p:sp>
        <p:nvSpPr>
          <p:cNvPr id="3" name="Footer Placeholder 2">
            <a:extLst>
              <a:ext uri="{FF2B5EF4-FFF2-40B4-BE49-F238E27FC236}">
                <a16:creationId xmlns:a16="http://schemas.microsoft.com/office/drawing/2014/main" id="{01AA1A0B-A6BB-7E4D-963C-449E0D5E9345}"/>
              </a:ext>
            </a:extLst>
          </p:cNvPr>
          <p:cNvSpPr>
            <a:spLocks noGrp="1"/>
          </p:cNvSpPr>
          <p:nvPr>
            <p:ph type="ftr" sz="quarter" idx="10"/>
          </p:nvPr>
        </p:nvSpPr>
        <p:spPr>
          <a:xfrm>
            <a:off x="10276515" y="9737810"/>
            <a:ext cx="6781800" cy="547603"/>
          </a:xfrm>
        </p:spPr>
        <p:txBody>
          <a:bodyPr/>
          <a:lstStyle/>
          <a:p>
            <a:r>
              <a:rPr kumimoji="1" lang="en-US" altLang="ja-JP" dirty="0"/>
              <a:t>Maja </a:t>
            </a:r>
            <a:r>
              <a:rPr kumimoji="1" lang="en-US" altLang="ja-JP" dirty="0" err="1"/>
              <a:t>Čolović-Daul</a:t>
            </a:r>
            <a:endParaRPr kumimoji="1" lang="ja-JP" altLang="en-US" dirty="0"/>
          </a:p>
        </p:txBody>
      </p:sp>
      <p:sp>
        <p:nvSpPr>
          <p:cNvPr id="4" name="Slide Number Placeholder 3">
            <a:extLst>
              <a:ext uri="{FF2B5EF4-FFF2-40B4-BE49-F238E27FC236}">
                <a16:creationId xmlns:a16="http://schemas.microsoft.com/office/drawing/2014/main" id="{BD4C4AE5-0B06-8D4C-AE97-31B6B2E99D2D}"/>
              </a:ext>
            </a:extLst>
          </p:cNvPr>
          <p:cNvSpPr>
            <a:spLocks noGrp="1"/>
          </p:cNvSpPr>
          <p:nvPr>
            <p:ph type="sldNum" sz="quarter" idx="11"/>
          </p:nvPr>
        </p:nvSpPr>
        <p:spPr/>
        <p:txBody>
          <a:bodyPr/>
          <a:lstStyle/>
          <a:p>
            <a:fld id="{B54AD89C-DF1E-4948-B597-5DD47B34A9CA}" type="slidenum">
              <a:rPr kumimoji="1" lang="ja-JP" altLang="en-US" smtClean="0"/>
              <a:pPr/>
              <a:t>10</a:t>
            </a:fld>
            <a:endParaRPr kumimoji="1" lang="ja-JP" altLang="en-US" dirty="0"/>
          </a:p>
        </p:txBody>
      </p:sp>
      <p:pic>
        <p:nvPicPr>
          <p:cNvPr id="8" name="Picture Placeholder 7">
            <a:extLst>
              <a:ext uri="{FF2B5EF4-FFF2-40B4-BE49-F238E27FC236}">
                <a16:creationId xmlns:a16="http://schemas.microsoft.com/office/drawing/2014/main" id="{E7A9ABF4-31B1-324F-8E25-C94F1C334F5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3447" b="23447"/>
          <a:stretch>
            <a:fillRect/>
          </a:stretch>
        </p:blipFill>
        <p:spPr/>
      </p:pic>
      <p:sp>
        <p:nvSpPr>
          <p:cNvPr id="6" name="Text Placeholder 5">
            <a:extLst>
              <a:ext uri="{FF2B5EF4-FFF2-40B4-BE49-F238E27FC236}">
                <a16:creationId xmlns:a16="http://schemas.microsoft.com/office/drawing/2014/main" id="{913FD015-D584-4E47-B6D6-EFCE29CCC776}"/>
              </a:ext>
            </a:extLst>
          </p:cNvPr>
          <p:cNvSpPr>
            <a:spLocks noGrp="1"/>
          </p:cNvSpPr>
          <p:nvPr>
            <p:ph type="body" sz="quarter" idx="12"/>
          </p:nvPr>
        </p:nvSpPr>
        <p:spPr>
          <a:xfrm>
            <a:off x="8191501" y="5655510"/>
            <a:ext cx="7073899" cy="3960915"/>
          </a:xfrm>
        </p:spPr>
        <p:txBody>
          <a:bodyPr>
            <a:normAutofit/>
          </a:bodyPr>
          <a:lstStyle/>
          <a:p>
            <a:r>
              <a:rPr lang="en-US" sz="2200" dirty="0">
                <a:solidFill>
                  <a:schemeClr val="tx1"/>
                </a:solidFill>
              </a:rPr>
              <a:t>Monitoring refers to a wide range of activities, including:</a:t>
            </a:r>
            <a:r>
              <a:rPr lang="en-US" sz="2200" dirty="0"/>
              <a:t> </a:t>
            </a:r>
          </a:p>
          <a:p>
            <a:pPr marL="1028609" lvl="1" indent="-342900">
              <a:buFont typeface="Arial" panose="020B0604020202020204" pitchFamily="34" charset="0"/>
              <a:buChar char="•"/>
            </a:pPr>
            <a:r>
              <a:rPr lang="en-US" sz="2200" dirty="0"/>
              <a:t>SWMP data </a:t>
            </a:r>
          </a:p>
          <a:p>
            <a:pPr marL="1028609" lvl="1" indent="-342900">
              <a:buFont typeface="Arial" panose="020B0604020202020204" pitchFamily="34" charset="0"/>
              <a:buChar char="•"/>
            </a:pPr>
            <a:r>
              <a:rPr lang="en-US" sz="2200" dirty="0"/>
              <a:t>audit reports </a:t>
            </a:r>
          </a:p>
          <a:p>
            <a:pPr marL="1028609" lvl="1" indent="-342900">
              <a:buFont typeface="Arial" panose="020B0604020202020204" pitchFamily="34" charset="0"/>
              <a:buChar char="•"/>
            </a:pPr>
            <a:r>
              <a:rPr lang="en-US" sz="2200" dirty="0"/>
              <a:t>maintaining and reviewing training records </a:t>
            </a:r>
          </a:p>
          <a:p>
            <a:pPr marL="1028609" lvl="1" indent="-342900">
              <a:buFont typeface="Arial" panose="020B0604020202020204" pitchFamily="34" charset="0"/>
              <a:buChar char="•"/>
            </a:pPr>
            <a:r>
              <a:rPr lang="en-US" sz="2200" dirty="0"/>
              <a:t>chemical analysis of discharges and/or baseline levels and nearby streams </a:t>
            </a:r>
          </a:p>
          <a:p>
            <a:pPr marL="1028609" lvl="1" indent="-342900">
              <a:buFont typeface="Arial" panose="020B0604020202020204" pitchFamily="34" charset="0"/>
              <a:buChar char="•"/>
            </a:pPr>
            <a:r>
              <a:rPr lang="en-US" sz="2200" dirty="0"/>
              <a:t>waste transfer or consignment notes </a:t>
            </a:r>
          </a:p>
          <a:p>
            <a:pPr marL="1028609" lvl="1" indent="-342900">
              <a:buFont typeface="Arial" panose="020B0604020202020204" pitchFamily="34" charset="0"/>
              <a:buChar char="•"/>
            </a:pPr>
            <a:r>
              <a:rPr lang="en-US" sz="2200" dirty="0"/>
              <a:t>records of dust generation </a:t>
            </a:r>
          </a:p>
          <a:p>
            <a:pPr marL="1028609" lvl="1" indent="-342900">
              <a:buFont typeface="Arial" panose="020B0604020202020204" pitchFamily="34" charset="0"/>
              <a:buChar char="•"/>
            </a:pPr>
            <a:r>
              <a:rPr lang="en-US" sz="2200" dirty="0"/>
              <a:t>noise monitoring records. </a:t>
            </a:r>
          </a:p>
          <a:p>
            <a:endParaRPr lang="en-US" dirty="0"/>
          </a:p>
        </p:txBody>
      </p:sp>
    </p:spTree>
    <p:extLst>
      <p:ext uri="{BB962C8B-B14F-4D97-AF65-F5344CB8AC3E}">
        <p14:creationId xmlns:p14="http://schemas.microsoft.com/office/powerpoint/2010/main" val="2638932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D82DD57-6DF1-3E44-9619-36CF0AD5A424}"/>
              </a:ext>
            </a:extLst>
          </p:cNvPr>
          <p:cNvSpPr>
            <a:spLocks noGrp="1"/>
          </p:cNvSpPr>
          <p:nvPr>
            <p:ph type="ftr" sz="quarter" idx="10"/>
          </p:nvPr>
        </p:nvSpPr>
        <p:spPr>
          <a:xfrm>
            <a:off x="10181116" y="9737810"/>
            <a:ext cx="6781800" cy="547603"/>
          </a:xfrm>
        </p:spPr>
        <p:txBody>
          <a:bodyPr/>
          <a:lstStyle/>
          <a:p>
            <a:r>
              <a:rPr kumimoji="1" lang="en-US" altLang="ja-JP" dirty="0"/>
              <a:t>Maja </a:t>
            </a:r>
            <a:r>
              <a:rPr kumimoji="1" lang="en-US" altLang="ja-JP" dirty="0" err="1"/>
              <a:t>Čolović-Daul</a:t>
            </a:r>
            <a:endParaRPr kumimoji="1" lang="ja-JP" altLang="en-US" dirty="0"/>
          </a:p>
        </p:txBody>
      </p:sp>
      <p:sp>
        <p:nvSpPr>
          <p:cNvPr id="3" name="Slide Number Placeholder 2">
            <a:extLst>
              <a:ext uri="{FF2B5EF4-FFF2-40B4-BE49-F238E27FC236}">
                <a16:creationId xmlns:a16="http://schemas.microsoft.com/office/drawing/2014/main" id="{E0A51A7A-F71D-2C49-AEF9-4371A926FA25}"/>
              </a:ext>
            </a:extLst>
          </p:cNvPr>
          <p:cNvSpPr>
            <a:spLocks noGrp="1"/>
          </p:cNvSpPr>
          <p:nvPr>
            <p:ph type="sldNum" sz="quarter" idx="11"/>
          </p:nvPr>
        </p:nvSpPr>
        <p:spPr/>
        <p:txBody>
          <a:bodyPr/>
          <a:lstStyle/>
          <a:p>
            <a:fld id="{B54AD89C-DF1E-4948-B597-5DD47B34A9CA}" type="slidenum">
              <a:rPr kumimoji="1" lang="ja-JP" altLang="en-US" smtClean="0"/>
              <a:pPr/>
              <a:t>11</a:t>
            </a:fld>
            <a:endParaRPr kumimoji="1" lang="ja-JP" altLang="en-US" dirty="0"/>
          </a:p>
        </p:txBody>
      </p:sp>
      <p:sp>
        <p:nvSpPr>
          <p:cNvPr id="4" name="Text Placeholder 3">
            <a:extLst>
              <a:ext uri="{FF2B5EF4-FFF2-40B4-BE49-F238E27FC236}">
                <a16:creationId xmlns:a16="http://schemas.microsoft.com/office/drawing/2014/main" id="{2B375422-CE3B-D546-B4C1-E0DA2FA0D55D}"/>
              </a:ext>
            </a:extLst>
          </p:cNvPr>
          <p:cNvSpPr>
            <a:spLocks noGrp="1"/>
          </p:cNvSpPr>
          <p:nvPr>
            <p:ph type="body" sz="quarter" idx="17"/>
          </p:nvPr>
        </p:nvSpPr>
        <p:spPr/>
        <p:txBody>
          <a:bodyPr/>
          <a:lstStyle/>
          <a:p>
            <a:r>
              <a:rPr lang="en-US" dirty="0"/>
              <a:t>What?</a:t>
            </a:r>
          </a:p>
        </p:txBody>
      </p:sp>
      <p:sp>
        <p:nvSpPr>
          <p:cNvPr id="5" name="Text Placeholder 4">
            <a:extLst>
              <a:ext uri="{FF2B5EF4-FFF2-40B4-BE49-F238E27FC236}">
                <a16:creationId xmlns:a16="http://schemas.microsoft.com/office/drawing/2014/main" id="{FCF0A63F-0005-A442-ACD2-61AE9431D9DD}"/>
              </a:ext>
            </a:extLst>
          </p:cNvPr>
          <p:cNvSpPr>
            <a:spLocks noGrp="1"/>
          </p:cNvSpPr>
          <p:nvPr>
            <p:ph type="body" sz="quarter" idx="18"/>
          </p:nvPr>
        </p:nvSpPr>
        <p:spPr/>
        <p:txBody>
          <a:bodyPr/>
          <a:lstStyle/>
          <a:p>
            <a:r>
              <a:rPr lang="en-US" dirty="0"/>
              <a:t>Who, how?</a:t>
            </a:r>
          </a:p>
        </p:txBody>
      </p:sp>
      <p:sp>
        <p:nvSpPr>
          <p:cNvPr id="6" name="Text Placeholder 5">
            <a:extLst>
              <a:ext uri="{FF2B5EF4-FFF2-40B4-BE49-F238E27FC236}">
                <a16:creationId xmlns:a16="http://schemas.microsoft.com/office/drawing/2014/main" id="{F8DC5E6C-B116-514A-8125-DE7E4D3B5D7D}"/>
              </a:ext>
            </a:extLst>
          </p:cNvPr>
          <p:cNvSpPr>
            <a:spLocks noGrp="1"/>
          </p:cNvSpPr>
          <p:nvPr>
            <p:ph type="body" sz="quarter" idx="12"/>
          </p:nvPr>
        </p:nvSpPr>
        <p:spPr>
          <a:xfrm>
            <a:off x="636829" y="8499339"/>
            <a:ext cx="4403522" cy="1524701"/>
          </a:xfrm>
        </p:spPr>
        <p:txBody>
          <a:bodyPr>
            <a:noAutofit/>
          </a:bodyPr>
          <a:lstStyle/>
          <a:p>
            <a:r>
              <a:rPr lang="en-US" sz="2000" dirty="0"/>
              <a:t>Management of Earthworks; Management of Waste; Management of the Water bodies Environment;  Management of Material &amp; Resource Consumption; Management of Fuel &amp; Chemicals; </a:t>
            </a:r>
          </a:p>
        </p:txBody>
      </p:sp>
      <p:sp>
        <p:nvSpPr>
          <p:cNvPr id="7" name="Text Placeholder 6">
            <a:extLst>
              <a:ext uri="{FF2B5EF4-FFF2-40B4-BE49-F238E27FC236}">
                <a16:creationId xmlns:a16="http://schemas.microsoft.com/office/drawing/2014/main" id="{0CAA7DD3-B8CF-4949-A05A-65561B6C4A9D}"/>
              </a:ext>
            </a:extLst>
          </p:cNvPr>
          <p:cNvSpPr>
            <a:spLocks noGrp="1"/>
          </p:cNvSpPr>
          <p:nvPr>
            <p:ph type="body" sz="quarter" idx="19"/>
          </p:nvPr>
        </p:nvSpPr>
        <p:spPr>
          <a:xfrm>
            <a:off x="4758314" y="2863810"/>
            <a:ext cx="3718315" cy="1524701"/>
          </a:xfrm>
        </p:spPr>
        <p:txBody>
          <a:bodyPr>
            <a:normAutofit/>
          </a:bodyPr>
          <a:lstStyle/>
          <a:p>
            <a:r>
              <a:rPr lang="en-US" sz="2000" dirty="0"/>
              <a:t>Site monitoring; Donor supervisor-missions; Monthly reporting; </a:t>
            </a:r>
            <a:r>
              <a:rPr lang="en-US" sz="2000" b="1" dirty="0"/>
              <a:t>Grievance mechanism</a:t>
            </a:r>
          </a:p>
        </p:txBody>
      </p:sp>
      <p:sp>
        <p:nvSpPr>
          <p:cNvPr id="8" name="Text Placeholder 7">
            <a:extLst>
              <a:ext uri="{FF2B5EF4-FFF2-40B4-BE49-F238E27FC236}">
                <a16:creationId xmlns:a16="http://schemas.microsoft.com/office/drawing/2014/main" id="{5D761F7E-2782-374D-BD51-F9CA88C30B6C}"/>
              </a:ext>
            </a:extLst>
          </p:cNvPr>
          <p:cNvSpPr>
            <a:spLocks noGrp="1"/>
          </p:cNvSpPr>
          <p:nvPr>
            <p:ph type="body" sz="quarter" idx="20"/>
          </p:nvPr>
        </p:nvSpPr>
        <p:spPr/>
        <p:txBody>
          <a:bodyPr>
            <a:noAutofit/>
          </a:bodyPr>
          <a:lstStyle/>
          <a:p>
            <a:r>
              <a:rPr lang="en-US" sz="2400" dirty="0"/>
              <a:t>What to </a:t>
            </a:r>
          </a:p>
          <a:p>
            <a:r>
              <a:rPr lang="en-US" sz="2400" dirty="0"/>
              <a:t>Monitor?</a:t>
            </a:r>
          </a:p>
        </p:txBody>
      </p:sp>
      <p:sp>
        <p:nvSpPr>
          <p:cNvPr id="9" name="Text Placeholder 8">
            <a:extLst>
              <a:ext uri="{FF2B5EF4-FFF2-40B4-BE49-F238E27FC236}">
                <a16:creationId xmlns:a16="http://schemas.microsoft.com/office/drawing/2014/main" id="{675971D9-3CB5-3A47-8BEC-D12C3E38638A}"/>
              </a:ext>
            </a:extLst>
          </p:cNvPr>
          <p:cNvSpPr>
            <a:spLocks noGrp="1"/>
          </p:cNvSpPr>
          <p:nvPr>
            <p:ph type="body" sz="quarter" idx="21"/>
          </p:nvPr>
        </p:nvSpPr>
        <p:spPr>
          <a:xfrm>
            <a:off x="8160317" y="7321592"/>
            <a:ext cx="3718315" cy="2842436"/>
          </a:xfrm>
        </p:spPr>
        <p:txBody>
          <a:bodyPr>
            <a:noAutofit/>
          </a:bodyPr>
          <a:lstStyle/>
          <a:p>
            <a:r>
              <a:rPr lang="en-US" sz="2000" dirty="0"/>
              <a:t>Environmental permit measures</a:t>
            </a:r>
          </a:p>
          <a:p>
            <a:r>
              <a:rPr lang="en-US" sz="2000" dirty="0"/>
              <a:t>Through grievance mechanism; Environmental Reporting Spreadsheet - - Waste management plan</a:t>
            </a:r>
          </a:p>
          <a:p>
            <a:r>
              <a:rPr lang="en-US" sz="2000" dirty="0"/>
              <a:t>Activities and permit (disposal sites, etc.) tracker!</a:t>
            </a:r>
          </a:p>
        </p:txBody>
      </p:sp>
      <p:sp>
        <p:nvSpPr>
          <p:cNvPr id="10" name="Text Placeholder 9">
            <a:extLst>
              <a:ext uri="{FF2B5EF4-FFF2-40B4-BE49-F238E27FC236}">
                <a16:creationId xmlns:a16="http://schemas.microsoft.com/office/drawing/2014/main" id="{702C19AF-14CB-F843-B42C-0C10F1AAA00F}"/>
              </a:ext>
            </a:extLst>
          </p:cNvPr>
          <p:cNvSpPr>
            <a:spLocks noGrp="1"/>
          </p:cNvSpPr>
          <p:nvPr>
            <p:ph type="body" sz="quarter" idx="22"/>
          </p:nvPr>
        </p:nvSpPr>
        <p:spPr/>
        <p:txBody>
          <a:bodyPr/>
          <a:lstStyle/>
          <a:p>
            <a:r>
              <a:rPr lang="en-US" dirty="0"/>
              <a:t>Incidents</a:t>
            </a:r>
          </a:p>
        </p:txBody>
      </p:sp>
      <p:sp>
        <p:nvSpPr>
          <p:cNvPr id="11" name="Text Placeholder 10">
            <a:extLst>
              <a:ext uri="{FF2B5EF4-FFF2-40B4-BE49-F238E27FC236}">
                <a16:creationId xmlns:a16="http://schemas.microsoft.com/office/drawing/2014/main" id="{DE6A22F0-86AC-ED40-A368-12D16ED7FA3C}"/>
              </a:ext>
            </a:extLst>
          </p:cNvPr>
          <p:cNvSpPr>
            <a:spLocks noGrp="1"/>
          </p:cNvSpPr>
          <p:nvPr>
            <p:ph type="body" sz="quarter" idx="23"/>
          </p:nvPr>
        </p:nvSpPr>
        <p:spPr>
          <a:xfrm>
            <a:off x="10952176" y="2651963"/>
            <a:ext cx="4297248" cy="1524701"/>
          </a:xfrm>
        </p:spPr>
        <p:txBody>
          <a:bodyPr>
            <a:noAutofit/>
          </a:bodyPr>
          <a:lstStyle/>
          <a:p>
            <a:r>
              <a:rPr lang="en-US" sz="2200" dirty="0"/>
              <a:t>Incidents response plan  - on-site risks and appropriate responses </a:t>
            </a:r>
          </a:p>
          <a:p>
            <a:endParaRPr lang="en-US" sz="2000" dirty="0"/>
          </a:p>
        </p:txBody>
      </p:sp>
      <p:sp>
        <p:nvSpPr>
          <p:cNvPr id="12" name="Text Placeholder 11">
            <a:extLst>
              <a:ext uri="{FF2B5EF4-FFF2-40B4-BE49-F238E27FC236}">
                <a16:creationId xmlns:a16="http://schemas.microsoft.com/office/drawing/2014/main" id="{10BC8673-A683-A943-8346-F6D15CDD8E21}"/>
              </a:ext>
            </a:extLst>
          </p:cNvPr>
          <p:cNvSpPr>
            <a:spLocks noGrp="1"/>
          </p:cNvSpPr>
          <p:nvPr>
            <p:ph type="body" sz="quarter" idx="24"/>
          </p:nvPr>
        </p:nvSpPr>
        <p:spPr/>
        <p:txBody>
          <a:bodyPr/>
          <a:lstStyle/>
          <a:p>
            <a:r>
              <a:rPr lang="en-US" dirty="0"/>
              <a:t>Public</a:t>
            </a:r>
          </a:p>
        </p:txBody>
      </p:sp>
      <p:sp>
        <p:nvSpPr>
          <p:cNvPr id="13" name="Text Placeholder 12">
            <a:extLst>
              <a:ext uri="{FF2B5EF4-FFF2-40B4-BE49-F238E27FC236}">
                <a16:creationId xmlns:a16="http://schemas.microsoft.com/office/drawing/2014/main" id="{1AA6122F-CC1F-8D40-8FC2-F6327A6D8379}"/>
              </a:ext>
            </a:extLst>
          </p:cNvPr>
          <p:cNvSpPr>
            <a:spLocks noGrp="1"/>
          </p:cNvSpPr>
          <p:nvPr>
            <p:ph type="body" sz="quarter" idx="25"/>
          </p:nvPr>
        </p:nvSpPr>
        <p:spPr>
          <a:xfrm>
            <a:off x="14045888" y="7531770"/>
            <a:ext cx="4092088" cy="1810853"/>
          </a:xfrm>
        </p:spPr>
        <p:txBody>
          <a:bodyPr>
            <a:normAutofit fontScale="70000" lnSpcReduction="20000"/>
          </a:bodyPr>
          <a:lstStyle/>
          <a:p>
            <a:r>
              <a:rPr lang="en-US" sz="2900" dirty="0"/>
              <a:t>Aarhus convention!! (</a:t>
            </a:r>
            <a:r>
              <a:rPr lang="en-US" sz="2900" dirty="0" err="1"/>
              <a:t>Niksic</a:t>
            </a:r>
            <a:r>
              <a:rPr lang="en-US" sz="2900" dirty="0"/>
              <a:t>, </a:t>
            </a:r>
            <a:r>
              <a:rPr lang="en-US" sz="2900" dirty="0" err="1"/>
              <a:t>Berane</a:t>
            </a:r>
            <a:r>
              <a:rPr lang="en-US" sz="2900" dirty="0"/>
              <a:t>, Podgorica)</a:t>
            </a:r>
          </a:p>
          <a:p>
            <a:r>
              <a:rPr lang="en-US" sz="2900" dirty="0"/>
              <a:t>Population communication plan! </a:t>
            </a:r>
          </a:p>
          <a:p>
            <a:r>
              <a:rPr lang="en-US" sz="2900" dirty="0"/>
              <a:t>Detailed information pack </a:t>
            </a:r>
          </a:p>
          <a:p>
            <a:endParaRPr lang="en-US" dirty="0"/>
          </a:p>
          <a:p>
            <a:endParaRPr lang="en-US" dirty="0"/>
          </a:p>
        </p:txBody>
      </p:sp>
      <p:sp>
        <p:nvSpPr>
          <p:cNvPr id="14" name="Title 13">
            <a:extLst>
              <a:ext uri="{FF2B5EF4-FFF2-40B4-BE49-F238E27FC236}">
                <a16:creationId xmlns:a16="http://schemas.microsoft.com/office/drawing/2014/main" id="{734828E2-0659-CF48-85F4-AA15986520CD}"/>
              </a:ext>
            </a:extLst>
          </p:cNvPr>
          <p:cNvSpPr>
            <a:spLocks noGrp="1"/>
          </p:cNvSpPr>
          <p:nvPr>
            <p:ph type="title"/>
          </p:nvPr>
        </p:nvSpPr>
        <p:spPr/>
        <p:txBody>
          <a:bodyPr/>
          <a:lstStyle/>
          <a:p>
            <a:r>
              <a:rPr lang="en-US" dirty="0"/>
              <a:t>Transparency of monitoring process</a:t>
            </a:r>
          </a:p>
        </p:txBody>
      </p:sp>
    </p:spTree>
    <p:extLst>
      <p:ext uri="{BB962C8B-B14F-4D97-AF65-F5344CB8AC3E}">
        <p14:creationId xmlns:p14="http://schemas.microsoft.com/office/powerpoint/2010/main" val="3623951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1E73627-57DA-8E48-A7F4-E5398268D0E8}"/>
              </a:ext>
            </a:extLst>
          </p:cNvPr>
          <p:cNvSpPr>
            <a:spLocks noGrp="1"/>
          </p:cNvSpPr>
          <p:nvPr>
            <p:ph type="ftr" sz="quarter" idx="10"/>
          </p:nvPr>
        </p:nvSpPr>
        <p:spPr>
          <a:xfrm>
            <a:off x="10255250" y="9737810"/>
            <a:ext cx="6781800" cy="547603"/>
          </a:xfrm>
        </p:spPr>
        <p:txBody>
          <a:bodyPr/>
          <a:lstStyle/>
          <a:p>
            <a:r>
              <a:rPr kumimoji="1" lang="en-US" altLang="ja-JP" dirty="0"/>
              <a:t>Maja </a:t>
            </a:r>
            <a:r>
              <a:rPr kumimoji="1" lang="en-US" altLang="ja-JP" dirty="0" err="1"/>
              <a:t>Čolović-Daul</a:t>
            </a:r>
            <a:endParaRPr kumimoji="1" lang="ja-JP" altLang="en-US" dirty="0"/>
          </a:p>
        </p:txBody>
      </p:sp>
      <p:sp>
        <p:nvSpPr>
          <p:cNvPr id="3" name="Slide Number Placeholder 2">
            <a:extLst>
              <a:ext uri="{FF2B5EF4-FFF2-40B4-BE49-F238E27FC236}">
                <a16:creationId xmlns:a16="http://schemas.microsoft.com/office/drawing/2014/main" id="{20E6AC03-9242-254C-9BA5-165E51162B37}"/>
              </a:ext>
            </a:extLst>
          </p:cNvPr>
          <p:cNvSpPr>
            <a:spLocks noGrp="1"/>
          </p:cNvSpPr>
          <p:nvPr>
            <p:ph type="sldNum" sz="quarter" idx="11"/>
          </p:nvPr>
        </p:nvSpPr>
        <p:spPr/>
        <p:txBody>
          <a:bodyPr/>
          <a:lstStyle/>
          <a:p>
            <a:fld id="{B54AD89C-DF1E-4948-B597-5DD47B34A9CA}" type="slidenum">
              <a:rPr kumimoji="1" lang="ja-JP" altLang="en-US" smtClean="0"/>
              <a:pPr/>
              <a:t>12</a:t>
            </a:fld>
            <a:endParaRPr kumimoji="1" lang="ja-JP" altLang="en-US" dirty="0"/>
          </a:p>
        </p:txBody>
      </p:sp>
      <p:sp>
        <p:nvSpPr>
          <p:cNvPr id="4" name="Text Placeholder 3">
            <a:extLst>
              <a:ext uri="{FF2B5EF4-FFF2-40B4-BE49-F238E27FC236}">
                <a16:creationId xmlns:a16="http://schemas.microsoft.com/office/drawing/2014/main" id="{7BB37169-A935-5B4A-9855-29F13CAF5BB3}"/>
              </a:ext>
            </a:extLst>
          </p:cNvPr>
          <p:cNvSpPr>
            <a:spLocks noGrp="1"/>
          </p:cNvSpPr>
          <p:nvPr>
            <p:ph type="body" sz="quarter" idx="15"/>
          </p:nvPr>
        </p:nvSpPr>
        <p:spPr/>
        <p:txBody>
          <a:bodyPr/>
          <a:lstStyle/>
          <a:p>
            <a:r>
              <a:rPr lang="en-US" dirty="0"/>
              <a:t>1</a:t>
            </a:r>
          </a:p>
        </p:txBody>
      </p:sp>
      <p:sp>
        <p:nvSpPr>
          <p:cNvPr id="5" name="Text Placeholder 4">
            <a:extLst>
              <a:ext uri="{FF2B5EF4-FFF2-40B4-BE49-F238E27FC236}">
                <a16:creationId xmlns:a16="http://schemas.microsoft.com/office/drawing/2014/main" id="{CAB4EB46-B2D3-0540-92E7-D356EC79E302}"/>
              </a:ext>
            </a:extLst>
          </p:cNvPr>
          <p:cNvSpPr>
            <a:spLocks noGrp="1"/>
          </p:cNvSpPr>
          <p:nvPr>
            <p:ph type="body" sz="quarter" idx="16"/>
          </p:nvPr>
        </p:nvSpPr>
        <p:spPr/>
        <p:txBody>
          <a:bodyPr/>
          <a:lstStyle/>
          <a:p>
            <a:r>
              <a:rPr lang="en-US" dirty="0"/>
              <a:t>2</a:t>
            </a:r>
          </a:p>
        </p:txBody>
      </p:sp>
      <p:sp>
        <p:nvSpPr>
          <p:cNvPr id="6" name="Text Placeholder 5">
            <a:extLst>
              <a:ext uri="{FF2B5EF4-FFF2-40B4-BE49-F238E27FC236}">
                <a16:creationId xmlns:a16="http://schemas.microsoft.com/office/drawing/2014/main" id="{2A6EECF5-2E37-334C-90AC-3E305DE11F53}"/>
              </a:ext>
            </a:extLst>
          </p:cNvPr>
          <p:cNvSpPr>
            <a:spLocks noGrp="1"/>
          </p:cNvSpPr>
          <p:nvPr>
            <p:ph type="body" sz="quarter" idx="17"/>
          </p:nvPr>
        </p:nvSpPr>
        <p:spPr/>
        <p:txBody>
          <a:bodyPr/>
          <a:lstStyle/>
          <a:p>
            <a:r>
              <a:rPr lang="en-US" dirty="0"/>
              <a:t>3</a:t>
            </a:r>
          </a:p>
        </p:txBody>
      </p:sp>
      <p:sp>
        <p:nvSpPr>
          <p:cNvPr id="7" name="Text Placeholder 6">
            <a:extLst>
              <a:ext uri="{FF2B5EF4-FFF2-40B4-BE49-F238E27FC236}">
                <a16:creationId xmlns:a16="http://schemas.microsoft.com/office/drawing/2014/main" id="{620B16B9-9D64-0544-ABFB-C42E0879EDD2}"/>
              </a:ext>
            </a:extLst>
          </p:cNvPr>
          <p:cNvSpPr>
            <a:spLocks noGrp="1"/>
          </p:cNvSpPr>
          <p:nvPr>
            <p:ph type="body" sz="quarter" idx="12"/>
          </p:nvPr>
        </p:nvSpPr>
        <p:spPr/>
        <p:txBody>
          <a:bodyPr/>
          <a:lstStyle/>
          <a:p>
            <a:r>
              <a:rPr lang="en-US" dirty="0"/>
              <a:t>Contractor-constructor-investor: all information on environmental monitoring requirements</a:t>
            </a:r>
          </a:p>
        </p:txBody>
      </p:sp>
      <p:sp>
        <p:nvSpPr>
          <p:cNvPr id="8" name="Text Placeholder 7">
            <a:extLst>
              <a:ext uri="{FF2B5EF4-FFF2-40B4-BE49-F238E27FC236}">
                <a16:creationId xmlns:a16="http://schemas.microsoft.com/office/drawing/2014/main" id="{634DAB0C-5FA3-7042-ADDF-21B32EAA0603}"/>
              </a:ext>
            </a:extLst>
          </p:cNvPr>
          <p:cNvSpPr>
            <a:spLocks noGrp="1"/>
          </p:cNvSpPr>
          <p:nvPr>
            <p:ph type="body" sz="quarter" idx="14"/>
          </p:nvPr>
        </p:nvSpPr>
        <p:spPr/>
        <p:txBody>
          <a:bodyPr/>
          <a:lstStyle/>
          <a:p>
            <a:r>
              <a:rPr lang="en-US" dirty="0"/>
              <a:t>Info - sites</a:t>
            </a:r>
          </a:p>
        </p:txBody>
      </p:sp>
      <p:sp>
        <p:nvSpPr>
          <p:cNvPr id="9" name="Text Placeholder 8">
            <a:extLst>
              <a:ext uri="{FF2B5EF4-FFF2-40B4-BE49-F238E27FC236}">
                <a16:creationId xmlns:a16="http://schemas.microsoft.com/office/drawing/2014/main" id="{7A4AF47E-FF1D-6A40-BB02-9FB8E0F989CE}"/>
              </a:ext>
            </a:extLst>
          </p:cNvPr>
          <p:cNvSpPr>
            <a:spLocks noGrp="1"/>
          </p:cNvSpPr>
          <p:nvPr>
            <p:ph type="body" sz="quarter" idx="18"/>
          </p:nvPr>
        </p:nvSpPr>
        <p:spPr/>
        <p:txBody>
          <a:bodyPr/>
          <a:lstStyle/>
          <a:p>
            <a:r>
              <a:rPr lang="en-US" dirty="0"/>
              <a:t>Public</a:t>
            </a:r>
          </a:p>
        </p:txBody>
      </p:sp>
      <p:sp>
        <p:nvSpPr>
          <p:cNvPr id="10" name="Text Placeholder 9">
            <a:extLst>
              <a:ext uri="{FF2B5EF4-FFF2-40B4-BE49-F238E27FC236}">
                <a16:creationId xmlns:a16="http://schemas.microsoft.com/office/drawing/2014/main" id="{54F7A045-C4D7-CA4E-99F4-6BCAE7BB286B}"/>
              </a:ext>
            </a:extLst>
          </p:cNvPr>
          <p:cNvSpPr>
            <a:spLocks noGrp="1"/>
          </p:cNvSpPr>
          <p:nvPr>
            <p:ph type="body" sz="quarter" idx="19"/>
          </p:nvPr>
        </p:nvSpPr>
        <p:spPr/>
        <p:txBody>
          <a:bodyPr/>
          <a:lstStyle/>
          <a:p>
            <a:r>
              <a:rPr lang="en-US" dirty="0"/>
              <a:t>Measures</a:t>
            </a:r>
          </a:p>
        </p:txBody>
      </p:sp>
      <p:sp>
        <p:nvSpPr>
          <p:cNvPr id="11" name="Text Placeholder 10">
            <a:extLst>
              <a:ext uri="{FF2B5EF4-FFF2-40B4-BE49-F238E27FC236}">
                <a16:creationId xmlns:a16="http://schemas.microsoft.com/office/drawing/2014/main" id="{788AF424-7180-824B-A6D1-B94ABB979271}"/>
              </a:ext>
            </a:extLst>
          </p:cNvPr>
          <p:cNvSpPr>
            <a:spLocks noGrp="1"/>
          </p:cNvSpPr>
          <p:nvPr>
            <p:ph type="body" sz="quarter" idx="20"/>
          </p:nvPr>
        </p:nvSpPr>
        <p:spPr/>
        <p:txBody>
          <a:bodyPr/>
          <a:lstStyle/>
          <a:p>
            <a:r>
              <a:rPr lang="en-US" dirty="0"/>
              <a:t>Continuous pressure and information sharing – positive and negative statements (activities)</a:t>
            </a:r>
          </a:p>
        </p:txBody>
      </p:sp>
      <p:sp>
        <p:nvSpPr>
          <p:cNvPr id="12" name="Text Placeholder 11">
            <a:extLst>
              <a:ext uri="{FF2B5EF4-FFF2-40B4-BE49-F238E27FC236}">
                <a16:creationId xmlns:a16="http://schemas.microsoft.com/office/drawing/2014/main" id="{74E177E0-7EA2-114D-A510-1E3013E153F4}"/>
              </a:ext>
            </a:extLst>
          </p:cNvPr>
          <p:cNvSpPr>
            <a:spLocks noGrp="1"/>
          </p:cNvSpPr>
          <p:nvPr>
            <p:ph type="body" sz="quarter" idx="21"/>
          </p:nvPr>
        </p:nvSpPr>
        <p:spPr/>
        <p:txBody>
          <a:bodyPr/>
          <a:lstStyle/>
          <a:p>
            <a:r>
              <a:rPr lang="en-US" dirty="0"/>
              <a:t>In case of identified obstructions, problems, bad results – information on undertaken measures need to be carried</a:t>
            </a:r>
          </a:p>
        </p:txBody>
      </p:sp>
      <p:sp>
        <p:nvSpPr>
          <p:cNvPr id="13" name="Title 12">
            <a:extLst>
              <a:ext uri="{FF2B5EF4-FFF2-40B4-BE49-F238E27FC236}">
                <a16:creationId xmlns:a16="http://schemas.microsoft.com/office/drawing/2014/main" id="{D91F87FC-4401-A34A-AA8B-368598FFF016}"/>
              </a:ext>
            </a:extLst>
          </p:cNvPr>
          <p:cNvSpPr>
            <a:spLocks noGrp="1"/>
          </p:cNvSpPr>
          <p:nvPr>
            <p:ph type="title"/>
          </p:nvPr>
        </p:nvSpPr>
        <p:spPr/>
        <p:txBody>
          <a:bodyPr/>
          <a:lstStyle/>
          <a:p>
            <a:r>
              <a:rPr lang="en-US" dirty="0" err="1"/>
              <a:t>reCommunicate</a:t>
            </a:r>
            <a:r>
              <a:rPr lang="en-US" dirty="0"/>
              <a:t> monitoring with Public</a:t>
            </a:r>
          </a:p>
        </p:txBody>
      </p:sp>
      <p:sp>
        <p:nvSpPr>
          <p:cNvPr id="14" name="Text Placeholder 13">
            <a:extLst>
              <a:ext uri="{FF2B5EF4-FFF2-40B4-BE49-F238E27FC236}">
                <a16:creationId xmlns:a16="http://schemas.microsoft.com/office/drawing/2014/main" id="{951E732B-1015-4244-AC4D-C1CAFC4ED662}"/>
              </a:ext>
            </a:extLst>
          </p:cNvPr>
          <p:cNvSpPr>
            <a:spLocks noGrp="1"/>
          </p:cNvSpPr>
          <p:nvPr>
            <p:ph type="body" sz="quarter" idx="31"/>
          </p:nvPr>
        </p:nvSpPr>
        <p:spPr/>
        <p:txBody>
          <a:bodyPr/>
          <a:lstStyle/>
          <a:p>
            <a:r>
              <a:rPr lang="en-US" dirty="0"/>
              <a:t>Continuous information of public</a:t>
            </a:r>
          </a:p>
        </p:txBody>
      </p:sp>
    </p:spTree>
    <p:extLst>
      <p:ext uri="{BB962C8B-B14F-4D97-AF65-F5344CB8AC3E}">
        <p14:creationId xmlns:p14="http://schemas.microsoft.com/office/powerpoint/2010/main" val="3378165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C26B9AC-47B2-0E4B-834A-E3FA8C27A6F4}"/>
              </a:ext>
            </a:extLst>
          </p:cNvPr>
          <p:cNvSpPr>
            <a:spLocks noGrp="1"/>
          </p:cNvSpPr>
          <p:nvPr>
            <p:ph type="ftr" sz="quarter" idx="10"/>
          </p:nvPr>
        </p:nvSpPr>
        <p:spPr>
          <a:xfrm>
            <a:off x="10276515" y="9737810"/>
            <a:ext cx="6781800" cy="547603"/>
          </a:xfrm>
        </p:spPr>
        <p:txBody>
          <a:bodyPr/>
          <a:lstStyle/>
          <a:p>
            <a:r>
              <a:rPr kumimoji="1" lang="en-US" altLang="ja-JP" dirty="0"/>
              <a:t>Maja </a:t>
            </a:r>
            <a:r>
              <a:rPr kumimoji="1" lang="en-US" altLang="ja-JP" dirty="0" err="1"/>
              <a:t>Čolović-Daul</a:t>
            </a:r>
            <a:endParaRPr kumimoji="1" lang="ja-JP" altLang="en-US" dirty="0"/>
          </a:p>
        </p:txBody>
      </p:sp>
      <p:sp>
        <p:nvSpPr>
          <p:cNvPr id="3" name="Slide Number Placeholder 2">
            <a:extLst>
              <a:ext uri="{FF2B5EF4-FFF2-40B4-BE49-F238E27FC236}">
                <a16:creationId xmlns:a16="http://schemas.microsoft.com/office/drawing/2014/main" id="{0937020A-B0BD-B844-B15E-E430546A4F43}"/>
              </a:ext>
            </a:extLst>
          </p:cNvPr>
          <p:cNvSpPr>
            <a:spLocks noGrp="1"/>
          </p:cNvSpPr>
          <p:nvPr>
            <p:ph type="sldNum" sz="quarter" idx="11"/>
          </p:nvPr>
        </p:nvSpPr>
        <p:spPr/>
        <p:txBody>
          <a:bodyPr/>
          <a:lstStyle/>
          <a:p>
            <a:fld id="{B54AD89C-DF1E-4948-B597-5DD47B34A9CA}" type="slidenum">
              <a:rPr kumimoji="1" lang="ja-JP" altLang="en-US" smtClean="0"/>
              <a:pPr/>
              <a:t>13</a:t>
            </a:fld>
            <a:endParaRPr kumimoji="1" lang="ja-JP" altLang="en-US" dirty="0"/>
          </a:p>
        </p:txBody>
      </p:sp>
      <p:sp>
        <p:nvSpPr>
          <p:cNvPr id="4" name="Text Placeholder 3">
            <a:extLst>
              <a:ext uri="{FF2B5EF4-FFF2-40B4-BE49-F238E27FC236}">
                <a16:creationId xmlns:a16="http://schemas.microsoft.com/office/drawing/2014/main" id="{F3B3D856-A10F-0145-9AB7-B6F637325369}"/>
              </a:ext>
            </a:extLst>
          </p:cNvPr>
          <p:cNvSpPr>
            <a:spLocks noGrp="1"/>
          </p:cNvSpPr>
          <p:nvPr>
            <p:ph type="body" sz="quarter" idx="14"/>
          </p:nvPr>
        </p:nvSpPr>
        <p:spPr>
          <a:xfrm>
            <a:off x="8898476" y="3097711"/>
            <a:ext cx="3947729" cy="569418"/>
          </a:xfrm>
        </p:spPr>
        <p:txBody>
          <a:bodyPr>
            <a:normAutofit/>
          </a:bodyPr>
          <a:lstStyle/>
          <a:p>
            <a:r>
              <a:rPr lang="en-US" dirty="0"/>
              <a:t>Reconsiderations on measures!</a:t>
            </a:r>
          </a:p>
        </p:txBody>
      </p:sp>
      <p:sp>
        <p:nvSpPr>
          <p:cNvPr id="5" name="Text Placeholder 4">
            <a:extLst>
              <a:ext uri="{FF2B5EF4-FFF2-40B4-BE49-F238E27FC236}">
                <a16:creationId xmlns:a16="http://schemas.microsoft.com/office/drawing/2014/main" id="{57456CAC-D816-4B4A-A91C-BD9D9BD3C332}"/>
              </a:ext>
            </a:extLst>
          </p:cNvPr>
          <p:cNvSpPr>
            <a:spLocks noGrp="1"/>
          </p:cNvSpPr>
          <p:nvPr>
            <p:ph type="body" sz="quarter" idx="15"/>
          </p:nvPr>
        </p:nvSpPr>
        <p:spPr/>
        <p:txBody>
          <a:bodyPr/>
          <a:lstStyle/>
          <a:p>
            <a:r>
              <a:rPr lang="en-US" dirty="0"/>
              <a:t>Additional </a:t>
            </a:r>
            <a:r>
              <a:rPr lang="en-US" dirty="0" err="1"/>
              <a:t>activites</a:t>
            </a:r>
            <a:endParaRPr lang="en-US" dirty="0"/>
          </a:p>
        </p:txBody>
      </p:sp>
      <p:sp>
        <p:nvSpPr>
          <p:cNvPr id="6" name="Text Placeholder 5">
            <a:extLst>
              <a:ext uri="{FF2B5EF4-FFF2-40B4-BE49-F238E27FC236}">
                <a16:creationId xmlns:a16="http://schemas.microsoft.com/office/drawing/2014/main" id="{728CFC01-2904-014E-A2C3-9E81C739D5DC}"/>
              </a:ext>
            </a:extLst>
          </p:cNvPr>
          <p:cNvSpPr>
            <a:spLocks noGrp="1"/>
          </p:cNvSpPr>
          <p:nvPr>
            <p:ph type="body" sz="quarter" idx="16"/>
          </p:nvPr>
        </p:nvSpPr>
        <p:spPr/>
        <p:txBody>
          <a:bodyPr/>
          <a:lstStyle/>
          <a:p>
            <a:r>
              <a:rPr lang="en-US" dirty="0"/>
              <a:t>Monitoring measures</a:t>
            </a:r>
          </a:p>
        </p:txBody>
      </p:sp>
      <p:sp>
        <p:nvSpPr>
          <p:cNvPr id="7" name="Text Placeholder 6">
            <a:extLst>
              <a:ext uri="{FF2B5EF4-FFF2-40B4-BE49-F238E27FC236}">
                <a16:creationId xmlns:a16="http://schemas.microsoft.com/office/drawing/2014/main" id="{D95465A9-8B41-DA4C-944F-E39C9C23CEF2}"/>
              </a:ext>
            </a:extLst>
          </p:cNvPr>
          <p:cNvSpPr>
            <a:spLocks noGrp="1"/>
          </p:cNvSpPr>
          <p:nvPr>
            <p:ph type="body" sz="quarter" idx="12"/>
          </p:nvPr>
        </p:nvSpPr>
        <p:spPr>
          <a:xfrm>
            <a:off x="12309230" y="3270249"/>
            <a:ext cx="5265092" cy="5048561"/>
          </a:xfrm>
        </p:spPr>
        <p:txBody>
          <a:bodyPr>
            <a:normAutofit/>
          </a:bodyPr>
          <a:lstStyle/>
          <a:p>
            <a:r>
              <a:rPr lang="en-US" sz="2000" b="1" dirty="0"/>
              <a:t>Does not refer to maintenance, but re-cultivation of sites</a:t>
            </a:r>
          </a:p>
          <a:p>
            <a:r>
              <a:rPr lang="en-US" sz="2000" b="1" dirty="0"/>
              <a:t>Usual problem – compacted soil  - vegetation cant be retrieved</a:t>
            </a:r>
          </a:p>
          <a:p>
            <a:r>
              <a:rPr lang="en-US" sz="2000" b="1" dirty="0"/>
              <a:t>Temporary towards permanent impact on the river biodiversity and flow </a:t>
            </a:r>
          </a:p>
        </p:txBody>
      </p:sp>
      <p:sp>
        <p:nvSpPr>
          <p:cNvPr id="8" name="Title 7">
            <a:extLst>
              <a:ext uri="{FF2B5EF4-FFF2-40B4-BE49-F238E27FC236}">
                <a16:creationId xmlns:a16="http://schemas.microsoft.com/office/drawing/2014/main" id="{859D3A2C-ADC4-0944-95F1-166FA24F0CA9}"/>
              </a:ext>
            </a:extLst>
          </p:cNvPr>
          <p:cNvSpPr>
            <a:spLocks noGrp="1"/>
          </p:cNvSpPr>
          <p:nvPr>
            <p:ph type="title"/>
          </p:nvPr>
        </p:nvSpPr>
        <p:spPr/>
        <p:txBody>
          <a:bodyPr/>
          <a:lstStyle/>
          <a:p>
            <a:r>
              <a:rPr lang="en-US" dirty="0"/>
              <a:t>Post construction monitoring</a:t>
            </a:r>
          </a:p>
        </p:txBody>
      </p:sp>
    </p:spTree>
    <p:extLst>
      <p:ext uri="{BB962C8B-B14F-4D97-AF65-F5344CB8AC3E}">
        <p14:creationId xmlns:p14="http://schemas.microsoft.com/office/powerpoint/2010/main" val="2208865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DC5EFF3-19FB-0C41-AEB6-95DA59F63F5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8333" b="18333"/>
          <a:stretch>
            <a:fillRect/>
          </a:stretch>
        </p:blipFill>
        <p:spPr/>
      </p:pic>
      <p:pic>
        <p:nvPicPr>
          <p:cNvPr id="10" name="Picture Placeholder 9">
            <a:extLst>
              <a:ext uri="{FF2B5EF4-FFF2-40B4-BE49-F238E27FC236}">
                <a16:creationId xmlns:a16="http://schemas.microsoft.com/office/drawing/2014/main" id="{AAC81918-71DD-8947-BC5D-F5E27D0D215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324" r="20324"/>
          <a:stretch>
            <a:fillRect/>
          </a:stretch>
        </p:blipFill>
        <p:spPr/>
      </p:pic>
      <p:sp>
        <p:nvSpPr>
          <p:cNvPr id="4" name="Text Placeholder 3">
            <a:extLst>
              <a:ext uri="{FF2B5EF4-FFF2-40B4-BE49-F238E27FC236}">
                <a16:creationId xmlns:a16="http://schemas.microsoft.com/office/drawing/2014/main" id="{48B3663A-2E91-B147-9511-C86CB93FBB0F}"/>
              </a:ext>
            </a:extLst>
          </p:cNvPr>
          <p:cNvSpPr>
            <a:spLocks noGrp="1"/>
          </p:cNvSpPr>
          <p:nvPr>
            <p:ph type="body" sz="quarter" idx="12"/>
          </p:nvPr>
        </p:nvSpPr>
        <p:spPr/>
        <p:txBody>
          <a:bodyPr/>
          <a:lstStyle/>
          <a:p>
            <a:endParaRPr lang="en-US"/>
          </a:p>
        </p:txBody>
      </p:sp>
      <p:sp>
        <p:nvSpPr>
          <p:cNvPr id="5" name="Title 4">
            <a:extLst>
              <a:ext uri="{FF2B5EF4-FFF2-40B4-BE49-F238E27FC236}">
                <a16:creationId xmlns:a16="http://schemas.microsoft.com/office/drawing/2014/main" id="{DDD445E2-60E0-BA40-BA06-6470C6F64BEF}"/>
              </a:ext>
            </a:extLst>
          </p:cNvPr>
          <p:cNvSpPr>
            <a:spLocks noGrp="1"/>
          </p:cNvSpPr>
          <p:nvPr>
            <p:ph type="title"/>
          </p:nvPr>
        </p:nvSpPr>
        <p:spPr/>
        <p:txBody>
          <a:bodyPr/>
          <a:lstStyle/>
          <a:p>
            <a:r>
              <a:rPr lang="en-US" dirty="0"/>
              <a:t>Good monitoring examples</a:t>
            </a:r>
          </a:p>
        </p:txBody>
      </p:sp>
      <p:sp>
        <p:nvSpPr>
          <p:cNvPr id="6" name="Text Placeholder 5">
            <a:extLst>
              <a:ext uri="{FF2B5EF4-FFF2-40B4-BE49-F238E27FC236}">
                <a16:creationId xmlns:a16="http://schemas.microsoft.com/office/drawing/2014/main" id="{09D743DA-E9F9-7E48-BC31-99D0FEAA0633}"/>
              </a:ext>
            </a:extLst>
          </p:cNvPr>
          <p:cNvSpPr>
            <a:spLocks noGrp="1"/>
          </p:cNvSpPr>
          <p:nvPr>
            <p:ph type="body" sz="quarter" idx="15"/>
          </p:nvPr>
        </p:nvSpPr>
        <p:spPr/>
        <p:txBody>
          <a:bodyPr>
            <a:normAutofit/>
          </a:bodyPr>
          <a:lstStyle/>
          <a:p>
            <a:r>
              <a:rPr lang="en-US" sz="2400" dirty="0"/>
              <a:t>To what needs to be given special attention?</a:t>
            </a:r>
          </a:p>
        </p:txBody>
      </p:sp>
    </p:spTree>
    <p:extLst>
      <p:ext uri="{BB962C8B-B14F-4D97-AF65-F5344CB8AC3E}">
        <p14:creationId xmlns:p14="http://schemas.microsoft.com/office/powerpoint/2010/main" val="801380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2D4D6B20-DFD1-AB46-B119-A416093DE89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1729" r="31729"/>
          <a:stretch>
            <a:fillRect/>
          </a:stretch>
        </p:blipFill>
        <p:spPr/>
      </p:pic>
      <p:sp>
        <p:nvSpPr>
          <p:cNvPr id="4" name="Slide Number Placeholder 3">
            <a:extLst>
              <a:ext uri="{FF2B5EF4-FFF2-40B4-BE49-F238E27FC236}">
                <a16:creationId xmlns:a16="http://schemas.microsoft.com/office/drawing/2014/main" id="{B6DDC367-C9F0-D944-9527-B2B80C9E8FB5}"/>
              </a:ext>
            </a:extLst>
          </p:cNvPr>
          <p:cNvSpPr>
            <a:spLocks noGrp="1"/>
          </p:cNvSpPr>
          <p:nvPr>
            <p:ph type="sldNum" sz="quarter" idx="11"/>
          </p:nvPr>
        </p:nvSpPr>
        <p:spPr/>
        <p:txBody>
          <a:bodyPr/>
          <a:lstStyle/>
          <a:p>
            <a:fld id="{B54AD89C-DF1E-4948-B597-5DD47B34A9CA}" type="slidenum">
              <a:rPr kumimoji="1" lang="ja-JP" altLang="en-US" smtClean="0"/>
              <a:pPr/>
              <a:t>15</a:t>
            </a:fld>
            <a:endParaRPr kumimoji="1" lang="ja-JP" altLang="en-US" dirty="0"/>
          </a:p>
        </p:txBody>
      </p:sp>
      <p:sp>
        <p:nvSpPr>
          <p:cNvPr id="5" name="Text Placeholder 4">
            <a:extLst>
              <a:ext uri="{FF2B5EF4-FFF2-40B4-BE49-F238E27FC236}">
                <a16:creationId xmlns:a16="http://schemas.microsoft.com/office/drawing/2014/main" id="{3678DB96-EAD6-564F-BE60-26B2E7D3D844}"/>
              </a:ext>
            </a:extLst>
          </p:cNvPr>
          <p:cNvSpPr>
            <a:spLocks noGrp="1"/>
          </p:cNvSpPr>
          <p:nvPr>
            <p:ph type="body" sz="quarter" idx="12"/>
          </p:nvPr>
        </p:nvSpPr>
        <p:spPr/>
        <p:txBody>
          <a:bodyPr/>
          <a:lstStyle/>
          <a:p>
            <a:r>
              <a:rPr lang="en-US" dirty="0"/>
              <a:t>In most case studies, nose was above the permitted levels and baseline state level</a:t>
            </a:r>
          </a:p>
        </p:txBody>
      </p:sp>
      <p:sp>
        <p:nvSpPr>
          <p:cNvPr id="6" name="Text Placeholder 5">
            <a:extLst>
              <a:ext uri="{FF2B5EF4-FFF2-40B4-BE49-F238E27FC236}">
                <a16:creationId xmlns:a16="http://schemas.microsoft.com/office/drawing/2014/main" id="{7E22B521-A790-EB45-A65B-7C2B0B640414}"/>
              </a:ext>
            </a:extLst>
          </p:cNvPr>
          <p:cNvSpPr>
            <a:spLocks noGrp="1"/>
          </p:cNvSpPr>
          <p:nvPr>
            <p:ph type="body" sz="quarter" idx="14"/>
          </p:nvPr>
        </p:nvSpPr>
        <p:spPr/>
        <p:txBody>
          <a:bodyPr/>
          <a:lstStyle/>
          <a:p>
            <a:r>
              <a:rPr lang="en-US" dirty="0"/>
              <a:t>Noise</a:t>
            </a:r>
          </a:p>
        </p:txBody>
      </p:sp>
      <p:sp>
        <p:nvSpPr>
          <p:cNvPr id="7" name="Text Placeholder 6">
            <a:extLst>
              <a:ext uri="{FF2B5EF4-FFF2-40B4-BE49-F238E27FC236}">
                <a16:creationId xmlns:a16="http://schemas.microsoft.com/office/drawing/2014/main" id="{C8C4A044-4B0F-7549-8161-DACFB2085980}"/>
              </a:ext>
            </a:extLst>
          </p:cNvPr>
          <p:cNvSpPr>
            <a:spLocks noGrp="1"/>
          </p:cNvSpPr>
          <p:nvPr>
            <p:ph type="body" sz="quarter" idx="15"/>
          </p:nvPr>
        </p:nvSpPr>
        <p:spPr/>
        <p:txBody>
          <a:bodyPr/>
          <a:lstStyle/>
          <a:p>
            <a:r>
              <a:rPr lang="en-US" dirty="0" err="1"/>
              <a:t>Usualy</a:t>
            </a:r>
            <a:r>
              <a:rPr lang="en-US" dirty="0"/>
              <a:t> these </a:t>
            </a:r>
            <a:r>
              <a:rPr lang="en-US" dirty="0" err="1"/>
              <a:t>aprameters</a:t>
            </a:r>
            <a:r>
              <a:rPr lang="en-US" dirty="0"/>
              <a:t> are above the limits: BOD; COD (organic pollutants); TSS (transportation activities ); A-N (sanitation facilities )</a:t>
            </a:r>
          </a:p>
        </p:txBody>
      </p:sp>
      <p:sp>
        <p:nvSpPr>
          <p:cNvPr id="8" name="Text Placeholder 7">
            <a:extLst>
              <a:ext uri="{FF2B5EF4-FFF2-40B4-BE49-F238E27FC236}">
                <a16:creationId xmlns:a16="http://schemas.microsoft.com/office/drawing/2014/main" id="{5BB8D9E5-4800-3947-9F6C-6F912EDD3C28}"/>
              </a:ext>
            </a:extLst>
          </p:cNvPr>
          <p:cNvSpPr>
            <a:spLocks noGrp="1"/>
          </p:cNvSpPr>
          <p:nvPr>
            <p:ph type="body" sz="quarter" idx="16"/>
          </p:nvPr>
        </p:nvSpPr>
        <p:spPr/>
        <p:txBody>
          <a:bodyPr/>
          <a:lstStyle/>
          <a:p>
            <a:r>
              <a:rPr lang="en-US" dirty="0"/>
              <a:t>Water quality</a:t>
            </a:r>
          </a:p>
        </p:txBody>
      </p:sp>
      <p:sp>
        <p:nvSpPr>
          <p:cNvPr id="9" name="Text Placeholder 8">
            <a:extLst>
              <a:ext uri="{FF2B5EF4-FFF2-40B4-BE49-F238E27FC236}">
                <a16:creationId xmlns:a16="http://schemas.microsoft.com/office/drawing/2014/main" id="{DA7E0F16-9900-324E-BD89-DA06C4C8F243}"/>
              </a:ext>
            </a:extLst>
          </p:cNvPr>
          <p:cNvSpPr>
            <a:spLocks noGrp="1"/>
          </p:cNvSpPr>
          <p:nvPr>
            <p:ph type="body" sz="quarter" idx="17"/>
          </p:nvPr>
        </p:nvSpPr>
        <p:spPr/>
        <p:txBody>
          <a:bodyPr>
            <a:normAutofit fontScale="92500" lnSpcReduction="20000"/>
          </a:bodyPr>
          <a:lstStyle/>
          <a:p>
            <a:r>
              <a:rPr lang="en-US" dirty="0"/>
              <a:t>When hard surface reaches 30-40% of the area about 30% of precipitation water becomes surface runoff, at 80-90% more than 55% of water becomes runoff. As a result, groundwater supplies may not be fully recharged, streams tend to degrade, and flooding often increases </a:t>
            </a:r>
          </a:p>
        </p:txBody>
      </p:sp>
      <p:sp>
        <p:nvSpPr>
          <p:cNvPr id="10" name="Text Placeholder 9">
            <a:extLst>
              <a:ext uri="{FF2B5EF4-FFF2-40B4-BE49-F238E27FC236}">
                <a16:creationId xmlns:a16="http://schemas.microsoft.com/office/drawing/2014/main" id="{30D4A9A4-7446-7241-9059-9FE21D8DD4CB}"/>
              </a:ext>
            </a:extLst>
          </p:cNvPr>
          <p:cNvSpPr>
            <a:spLocks noGrp="1"/>
          </p:cNvSpPr>
          <p:nvPr>
            <p:ph type="body" sz="quarter" idx="18"/>
          </p:nvPr>
        </p:nvSpPr>
        <p:spPr/>
        <p:txBody>
          <a:bodyPr/>
          <a:lstStyle/>
          <a:p>
            <a:r>
              <a:rPr lang="en-US" dirty="0"/>
              <a:t>Area -  water runoff</a:t>
            </a:r>
          </a:p>
        </p:txBody>
      </p:sp>
      <p:sp>
        <p:nvSpPr>
          <p:cNvPr id="11" name="Title 10">
            <a:extLst>
              <a:ext uri="{FF2B5EF4-FFF2-40B4-BE49-F238E27FC236}">
                <a16:creationId xmlns:a16="http://schemas.microsoft.com/office/drawing/2014/main" id="{26955AFF-D2C3-3740-A341-4F0A506D0F69}"/>
              </a:ext>
            </a:extLst>
          </p:cNvPr>
          <p:cNvSpPr>
            <a:spLocks noGrp="1"/>
          </p:cNvSpPr>
          <p:nvPr>
            <p:ph type="title"/>
          </p:nvPr>
        </p:nvSpPr>
        <p:spPr>
          <a:xfrm>
            <a:off x="999315" y="3633535"/>
            <a:ext cx="4525280" cy="3018343"/>
          </a:xfrm>
        </p:spPr>
        <p:txBody>
          <a:bodyPr/>
          <a:lstStyle/>
          <a:p>
            <a:r>
              <a:rPr lang="en-US" dirty="0"/>
              <a:t>To what to pay attention</a:t>
            </a:r>
          </a:p>
        </p:txBody>
      </p:sp>
    </p:spTree>
    <p:extLst>
      <p:ext uri="{BB962C8B-B14F-4D97-AF65-F5344CB8AC3E}">
        <p14:creationId xmlns:p14="http://schemas.microsoft.com/office/powerpoint/2010/main" val="1716800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4A6F35-040F-AF49-BA1A-6F494E26A1DF}"/>
              </a:ext>
            </a:extLst>
          </p:cNvPr>
          <p:cNvSpPr>
            <a:spLocks noGrp="1"/>
          </p:cNvSpPr>
          <p:nvPr>
            <p:ph type="sldNum" sz="quarter" idx="11"/>
          </p:nvPr>
        </p:nvSpPr>
        <p:spPr/>
        <p:txBody>
          <a:bodyPr/>
          <a:lstStyle/>
          <a:p>
            <a:fld id="{B54AD89C-DF1E-4948-B597-5DD47B34A9CA}" type="slidenum">
              <a:rPr kumimoji="1" lang="ja-JP" altLang="en-US" smtClean="0"/>
              <a:pPr/>
              <a:t>16</a:t>
            </a:fld>
            <a:endParaRPr kumimoji="1" lang="ja-JP" altLang="en-US" dirty="0"/>
          </a:p>
        </p:txBody>
      </p:sp>
      <p:pic>
        <p:nvPicPr>
          <p:cNvPr id="11" name="Picture Placeholder 10">
            <a:extLst>
              <a:ext uri="{FF2B5EF4-FFF2-40B4-BE49-F238E27FC236}">
                <a16:creationId xmlns:a16="http://schemas.microsoft.com/office/drawing/2014/main" id="{9B8B19A6-C7AD-014E-8D10-AED1185BE55D}"/>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3595" b="3595"/>
          <a:stretch>
            <a:fillRect/>
          </a:stretch>
        </p:blipFill>
        <p:spPr/>
      </p:pic>
      <p:pic>
        <p:nvPicPr>
          <p:cNvPr id="13" name="Picture Placeholder 12">
            <a:extLst>
              <a:ext uri="{FF2B5EF4-FFF2-40B4-BE49-F238E27FC236}">
                <a16:creationId xmlns:a16="http://schemas.microsoft.com/office/drawing/2014/main" id="{15C10D7D-9606-894C-94C3-FE9D7EA2878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1954" r="21954"/>
          <a:stretch>
            <a:fillRect/>
          </a:stretch>
        </p:blipFill>
        <p:spPr/>
      </p:pic>
      <p:pic>
        <p:nvPicPr>
          <p:cNvPr id="15" name="Picture Placeholder 14">
            <a:extLst>
              <a:ext uri="{FF2B5EF4-FFF2-40B4-BE49-F238E27FC236}">
                <a16:creationId xmlns:a16="http://schemas.microsoft.com/office/drawing/2014/main" id="{CBEAB0DE-94CF-5C4B-932C-02E5F1EE7CC2}"/>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18193" r="18193"/>
          <a:stretch>
            <a:fillRect/>
          </a:stretch>
        </p:blipFill>
        <p:spPr/>
      </p:pic>
      <p:pic>
        <p:nvPicPr>
          <p:cNvPr id="17" name="Picture Placeholder 16">
            <a:extLst>
              <a:ext uri="{FF2B5EF4-FFF2-40B4-BE49-F238E27FC236}">
                <a16:creationId xmlns:a16="http://schemas.microsoft.com/office/drawing/2014/main" id="{D3340580-5623-5641-8158-6BE69794E8F5}"/>
              </a:ext>
            </a:extLst>
          </p:cNvPr>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l="18040" r="18040"/>
          <a:stretch>
            <a:fillRect/>
          </a:stretch>
        </p:blipFill>
        <p:spPr/>
      </p:pic>
      <p:sp>
        <p:nvSpPr>
          <p:cNvPr id="8" name="Title 7">
            <a:extLst>
              <a:ext uri="{FF2B5EF4-FFF2-40B4-BE49-F238E27FC236}">
                <a16:creationId xmlns:a16="http://schemas.microsoft.com/office/drawing/2014/main" id="{56665EF5-078B-1B4E-B48F-5824C79D98D3}"/>
              </a:ext>
            </a:extLst>
          </p:cNvPr>
          <p:cNvSpPr>
            <a:spLocks noGrp="1"/>
          </p:cNvSpPr>
          <p:nvPr>
            <p:ph type="title"/>
          </p:nvPr>
        </p:nvSpPr>
        <p:spPr/>
        <p:txBody>
          <a:bodyPr/>
          <a:lstStyle/>
          <a:p>
            <a:r>
              <a:rPr lang="en-US" dirty="0"/>
              <a:t>Regional Case studies</a:t>
            </a:r>
          </a:p>
        </p:txBody>
      </p:sp>
      <p:sp>
        <p:nvSpPr>
          <p:cNvPr id="9" name="Text Placeholder 8">
            <a:extLst>
              <a:ext uri="{FF2B5EF4-FFF2-40B4-BE49-F238E27FC236}">
                <a16:creationId xmlns:a16="http://schemas.microsoft.com/office/drawing/2014/main" id="{A2D0D471-67F5-7849-BE85-766583DC110D}"/>
              </a:ext>
            </a:extLst>
          </p:cNvPr>
          <p:cNvSpPr>
            <a:spLocks noGrp="1"/>
          </p:cNvSpPr>
          <p:nvPr>
            <p:ph type="body" sz="quarter" idx="12"/>
          </p:nvPr>
        </p:nvSpPr>
        <p:spPr/>
        <p:txBody>
          <a:bodyPr>
            <a:normAutofit/>
          </a:bodyPr>
          <a:lstStyle/>
          <a:p>
            <a:r>
              <a:rPr lang="en-US" sz="2400" dirty="0" err="1"/>
              <a:t>Mahovljani</a:t>
            </a:r>
            <a:r>
              <a:rPr lang="en-US" sz="2400" dirty="0"/>
              <a:t> road construction; </a:t>
            </a:r>
            <a:r>
              <a:rPr lang="en-US" sz="2400" dirty="0" err="1"/>
              <a:t>Doboj</a:t>
            </a:r>
            <a:r>
              <a:rPr lang="en-US" sz="2400" dirty="0"/>
              <a:t>-Banja Luka highway construction; </a:t>
            </a:r>
          </a:p>
        </p:txBody>
      </p:sp>
    </p:spTree>
    <p:extLst>
      <p:ext uri="{BB962C8B-B14F-4D97-AF65-F5344CB8AC3E}">
        <p14:creationId xmlns:p14="http://schemas.microsoft.com/office/powerpoint/2010/main" val="2474966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kumimoji="1" lang="en-US" altLang="ja-JP" dirty="0"/>
              <a:t>Thank you!</a:t>
            </a:r>
            <a:endParaRPr kumimoji="1" lang="ja-JP" altLang="en-US" dirty="0"/>
          </a:p>
        </p:txBody>
      </p:sp>
      <p:sp>
        <p:nvSpPr>
          <p:cNvPr id="8" name="Text Placeholder 7"/>
          <p:cNvSpPr>
            <a:spLocks noGrp="1"/>
          </p:cNvSpPr>
          <p:nvPr>
            <p:ph type="body" sz="quarter" idx="12"/>
          </p:nvPr>
        </p:nvSpPr>
        <p:spPr/>
        <p:txBody>
          <a:bodyPr/>
          <a:lstStyle/>
          <a:p>
            <a:r>
              <a:rPr kumimoji="1" lang="en-US" altLang="ja-JP" dirty="0"/>
              <a:t>Any questions?</a:t>
            </a:r>
            <a:endParaRPr kumimoji="1" lang="ja-JP" altLang="en-US" dirty="0"/>
          </a:p>
        </p:txBody>
      </p:sp>
      <p:sp>
        <p:nvSpPr>
          <p:cNvPr id="9" name="Text Placeholder 8"/>
          <p:cNvSpPr>
            <a:spLocks noGrp="1"/>
          </p:cNvSpPr>
          <p:nvPr>
            <p:ph type="body" sz="quarter" idx="13"/>
          </p:nvPr>
        </p:nvSpPr>
        <p:spPr/>
        <p:txBody>
          <a:bodyPr>
            <a:normAutofit/>
          </a:bodyPr>
          <a:lstStyle/>
          <a:p>
            <a:r>
              <a:rPr kumimoji="1" lang="en-US" altLang="ja-JP" sz="2000" dirty="0"/>
              <a:t>Maja </a:t>
            </a:r>
            <a:r>
              <a:rPr kumimoji="1" lang="en-US" altLang="ja-JP" sz="2000" dirty="0" err="1"/>
              <a:t>Čolović-Daul</a:t>
            </a:r>
            <a:endParaRPr lang="en-US" altLang="ja-JP" sz="2000" dirty="0"/>
          </a:p>
        </p:txBody>
      </p:sp>
    </p:spTree>
    <p:extLst>
      <p:ext uri="{BB962C8B-B14F-4D97-AF65-F5344CB8AC3E}">
        <p14:creationId xmlns:p14="http://schemas.microsoft.com/office/powerpoint/2010/main" val="1534145399"/>
      </p:ext>
    </p:extLst>
  </p:cSld>
  <p:clrMapOvr>
    <a:masterClrMapping/>
  </p:clrMapOvr>
  <p:transition spd="slow" advTm="13544">
    <p:strips dir="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2</a:t>
            </a:fld>
            <a:endParaRPr kumimoji="1" lang="ja-JP" altLang="en-US" dirty="0"/>
          </a:p>
        </p:txBody>
      </p:sp>
      <p:sp>
        <p:nvSpPr>
          <p:cNvPr id="6" name="Title 5"/>
          <p:cNvSpPr>
            <a:spLocks noGrp="1"/>
          </p:cNvSpPr>
          <p:nvPr>
            <p:ph type="title"/>
          </p:nvPr>
        </p:nvSpPr>
        <p:spPr/>
        <p:txBody>
          <a:bodyPr/>
          <a:lstStyle/>
          <a:p>
            <a:r>
              <a:rPr kumimoji="1" lang="en-US" altLang="ja-JP" dirty="0"/>
              <a:t>Subjects covered by the presentation</a:t>
            </a:r>
            <a:endParaRPr kumimoji="1" lang="ja-JP" altLang="en-US" dirty="0"/>
          </a:p>
        </p:txBody>
      </p:sp>
      <p:sp>
        <p:nvSpPr>
          <p:cNvPr id="9" name="Text Placeholder 8"/>
          <p:cNvSpPr>
            <a:spLocks noGrp="1"/>
          </p:cNvSpPr>
          <p:nvPr>
            <p:ph type="body" sz="quarter" idx="15"/>
          </p:nvPr>
        </p:nvSpPr>
        <p:spPr/>
        <p:txBody>
          <a:bodyPr/>
          <a:lstStyle/>
          <a:p>
            <a:r>
              <a:rPr kumimoji="1" lang="en-US" altLang="ja-JP" dirty="0"/>
              <a:t>1</a:t>
            </a:r>
            <a:endParaRPr kumimoji="1" lang="ja-JP" altLang="en-US" dirty="0"/>
          </a:p>
        </p:txBody>
      </p:sp>
      <p:sp>
        <p:nvSpPr>
          <p:cNvPr id="7" name="Text Placeholder 6"/>
          <p:cNvSpPr>
            <a:spLocks noGrp="1"/>
          </p:cNvSpPr>
          <p:nvPr>
            <p:ph type="body" sz="quarter" idx="12"/>
          </p:nvPr>
        </p:nvSpPr>
        <p:spPr/>
        <p:txBody>
          <a:bodyPr>
            <a:noAutofit/>
          </a:bodyPr>
          <a:lstStyle/>
          <a:p>
            <a:r>
              <a:rPr kumimoji="1" lang="en-US" altLang="ja-JP" sz="2400" dirty="0"/>
              <a:t>Infrastructure and EIA</a:t>
            </a:r>
            <a:endParaRPr kumimoji="1" lang="ja-JP" altLang="en-US" sz="2400" dirty="0"/>
          </a:p>
        </p:txBody>
      </p:sp>
      <p:sp>
        <p:nvSpPr>
          <p:cNvPr id="8" name="Text Placeholder 7"/>
          <p:cNvSpPr>
            <a:spLocks noGrp="1"/>
          </p:cNvSpPr>
          <p:nvPr>
            <p:ph type="body" sz="quarter" idx="14"/>
          </p:nvPr>
        </p:nvSpPr>
        <p:spPr/>
        <p:txBody>
          <a:bodyPr/>
          <a:lstStyle/>
          <a:p>
            <a:r>
              <a:rPr lang="en-US" altLang="ja-JP" sz="4000" dirty="0"/>
              <a:t>Introduction</a:t>
            </a:r>
            <a:endParaRPr kumimoji="1" lang="ja-JP" altLang="en-US" sz="4000" dirty="0"/>
          </a:p>
        </p:txBody>
      </p:sp>
      <p:sp>
        <p:nvSpPr>
          <p:cNvPr id="10" name="Text Placeholder 9"/>
          <p:cNvSpPr>
            <a:spLocks noGrp="1"/>
          </p:cNvSpPr>
          <p:nvPr>
            <p:ph type="body" sz="quarter" idx="16"/>
          </p:nvPr>
        </p:nvSpPr>
        <p:spPr/>
        <p:txBody>
          <a:bodyPr/>
          <a:lstStyle/>
          <a:p>
            <a:r>
              <a:rPr kumimoji="1" lang="en-US" altLang="ja-JP" dirty="0"/>
              <a:t>2</a:t>
            </a:r>
            <a:endParaRPr kumimoji="1" lang="ja-JP" altLang="en-US" dirty="0"/>
          </a:p>
        </p:txBody>
      </p:sp>
      <p:sp>
        <p:nvSpPr>
          <p:cNvPr id="11" name="Text Placeholder 10"/>
          <p:cNvSpPr>
            <a:spLocks noGrp="1"/>
          </p:cNvSpPr>
          <p:nvPr>
            <p:ph type="body" sz="quarter" idx="17"/>
          </p:nvPr>
        </p:nvSpPr>
        <p:spPr/>
        <p:txBody>
          <a:bodyPr>
            <a:noAutofit/>
          </a:bodyPr>
          <a:lstStyle/>
          <a:p>
            <a:r>
              <a:rPr lang="en-US" altLang="ja-JP" sz="2400" dirty="0"/>
              <a:t>General principles</a:t>
            </a:r>
            <a:endParaRPr kumimoji="1" lang="ja-JP" altLang="en-US" sz="2400" dirty="0"/>
          </a:p>
        </p:txBody>
      </p:sp>
      <p:sp>
        <p:nvSpPr>
          <p:cNvPr id="12" name="Text Placeholder 11"/>
          <p:cNvSpPr>
            <a:spLocks noGrp="1"/>
          </p:cNvSpPr>
          <p:nvPr>
            <p:ph type="body" sz="quarter" idx="18"/>
          </p:nvPr>
        </p:nvSpPr>
        <p:spPr/>
        <p:txBody>
          <a:bodyPr/>
          <a:lstStyle/>
          <a:p>
            <a:r>
              <a:rPr kumimoji="1" lang="en-US" altLang="ja-JP" sz="4000" dirty="0"/>
              <a:t>EMP</a:t>
            </a:r>
            <a:endParaRPr kumimoji="1" lang="ja-JP" altLang="en-US" sz="4000" dirty="0"/>
          </a:p>
        </p:txBody>
      </p:sp>
      <p:sp>
        <p:nvSpPr>
          <p:cNvPr id="13" name="Text Placeholder 12"/>
          <p:cNvSpPr>
            <a:spLocks noGrp="1"/>
          </p:cNvSpPr>
          <p:nvPr>
            <p:ph type="body" sz="quarter" idx="19"/>
          </p:nvPr>
        </p:nvSpPr>
        <p:spPr/>
        <p:txBody>
          <a:bodyPr/>
          <a:lstStyle/>
          <a:p>
            <a:r>
              <a:rPr kumimoji="1" lang="en-US" altLang="ja-JP" dirty="0"/>
              <a:t>3</a:t>
            </a:r>
            <a:endParaRPr kumimoji="1" lang="ja-JP" altLang="en-US" dirty="0"/>
          </a:p>
        </p:txBody>
      </p:sp>
      <p:sp>
        <p:nvSpPr>
          <p:cNvPr id="14" name="Text Placeholder 13"/>
          <p:cNvSpPr>
            <a:spLocks noGrp="1"/>
          </p:cNvSpPr>
          <p:nvPr>
            <p:ph type="body" sz="quarter" idx="20"/>
          </p:nvPr>
        </p:nvSpPr>
        <p:spPr/>
        <p:txBody>
          <a:bodyPr>
            <a:noAutofit/>
          </a:bodyPr>
          <a:lstStyle/>
          <a:p>
            <a:r>
              <a:rPr lang="en-US" altLang="ja-JP" sz="2400" dirty="0"/>
              <a:t>Transparency</a:t>
            </a:r>
            <a:endParaRPr kumimoji="1" lang="ja-JP" altLang="en-US" sz="2400" dirty="0"/>
          </a:p>
        </p:txBody>
      </p:sp>
      <p:sp>
        <p:nvSpPr>
          <p:cNvPr id="15" name="Text Placeholder 14"/>
          <p:cNvSpPr>
            <a:spLocks noGrp="1"/>
          </p:cNvSpPr>
          <p:nvPr>
            <p:ph type="body" sz="quarter" idx="21"/>
          </p:nvPr>
        </p:nvSpPr>
        <p:spPr>
          <a:xfrm>
            <a:off x="10346755" y="6212571"/>
            <a:ext cx="4751995" cy="604071"/>
          </a:xfrm>
        </p:spPr>
        <p:txBody>
          <a:bodyPr/>
          <a:lstStyle/>
          <a:p>
            <a:r>
              <a:rPr lang="en-US" altLang="ja-JP" sz="4000" dirty="0"/>
              <a:t>Public inclusion</a:t>
            </a:r>
            <a:endParaRPr kumimoji="1" lang="ja-JP" altLang="en-US" sz="4000" dirty="0"/>
          </a:p>
        </p:txBody>
      </p:sp>
    </p:spTree>
    <p:extLst>
      <p:ext uri="{BB962C8B-B14F-4D97-AF65-F5344CB8AC3E}">
        <p14:creationId xmlns:p14="http://schemas.microsoft.com/office/powerpoint/2010/main" val="2936052044"/>
      </p:ext>
    </p:extLst>
  </p:cSld>
  <p:clrMapOvr>
    <a:masterClrMapping/>
  </p:clrMapOvr>
  <p:transition spd="slow" advTm="11217">
    <p:strips dir="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9E82EDEB-41C4-9745-8919-BB26C451631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7220" r="37220"/>
          <a:stretch>
            <a:fillRect/>
          </a:stretch>
        </p:blipFill>
        <p:spPr/>
      </p:pic>
      <p:sp>
        <p:nvSpPr>
          <p:cNvPr id="3" name="Footer Placeholder 2">
            <a:extLst>
              <a:ext uri="{FF2B5EF4-FFF2-40B4-BE49-F238E27FC236}">
                <a16:creationId xmlns:a16="http://schemas.microsoft.com/office/drawing/2014/main" id="{31021A75-BAA3-7140-9CC0-28BB8F93E0B2}"/>
              </a:ext>
            </a:extLst>
          </p:cNvPr>
          <p:cNvSpPr>
            <a:spLocks noGrp="1"/>
          </p:cNvSpPr>
          <p:nvPr>
            <p:ph type="ftr" sz="quarter" idx="10"/>
          </p:nvPr>
        </p:nvSpPr>
        <p:spPr/>
        <p:txBody>
          <a:bodyPr/>
          <a:lstStyle/>
          <a:p>
            <a:r>
              <a:rPr kumimoji="1" lang="en-US" altLang="ja-JP" dirty="0"/>
              <a:t>Maja </a:t>
            </a:r>
            <a:r>
              <a:rPr kumimoji="1" lang="en-US" altLang="ja-JP" dirty="0" err="1"/>
              <a:t>Čolović-Daul</a:t>
            </a:r>
            <a:endParaRPr kumimoji="1" lang="ja-JP" altLang="en-US" dirty="0"/>
          </a:p>
        </p:txBody>
      </p:sp>
      <p:sp>
        <p:nvSpPr>
          <p:cNvPr id="4" name="Slide Number Placeholder 3">
            <a:extLst>
              <a:ext uri="{FF2B5EF4-FFF2-40B4-BE49-F238E27FC236}">
                <a16:creationId xmlns:a16="http://schemas.microsoft.com/office/drawing/2014/main" id="{42CD1340-BD81-F542-AB2A-AD43C33AFBC9}"/>
              </a:ext>
            </a:extLst>
          </p:cNvPr>
          <p:cNvSpPr>
            <a:spLocks noGrp="1"/>
          </p:cNvSpPr>
          <p:nvPr>
            <p:ph type="sldNum" sz="quarter" idx="11"/>
          </p:nvPr>
        </p:nvSpPr>
        <p:spPr/>
        <p:txBody>
          <a:bodyPr/>
          <a:lstStyle/>
          <a:p>
            <a:fld id="{B54AD89C-DF1E-4948-B597-5DD47B34A9CA}" type="slidenum">
              <a:rPr kumimoji="1" lang="ja-JP" altLang="en-US" smtClean="0"/>
              <a:pPr/>
              <a:t>3</a:t>
            </a:fld>
            <a:endParaRPr kumimoji="1" lang="ja-JP" altLang="en-US" dirty="0"/>
          </a:p>
        </p:txBody>
      </p:sp>
      <p:sp>
        <p:nvSpPr>
          <p:cNvPr id="5" name="Title 4">
            <a:extLst>
              <a:ext uri="{FF2B5EF4-FFF2-40B4-BE49-F238E27FC236}">
                <a16:creationId xmlns:a16="http://schemas.microsoft.com/office/drawing/2014/main" id="{DE8837D5-5056-0D4B-8F18-029E38825B34}"/>
              </a:ext>
            </a:extLst>
          </p:cNvPr>
          <p:cNvSpPr>
            <a:spLocks noGrp="1"/>
          </p:cNvSpPr>
          <p:nvPr>
            <p:ph type="title"/>
          </p:nvPr>
        </p:nvSpPr>
        <p:spPr/>
        <p:txBody>
          <a:bodyPr/>
          <a:lstStyle/>
          <a:p>
            <a:r>
              <a:rPr lang="en-US" dirty="0"/>
              <a:t>INTRODUCTION</a:t>
            </a:r>
          </a:p>
        </p:txBody>
      </p:sp>
      <p:sp>
        <p:nvSpPr>
          <p:cNvPr id="6" name="Text Placeholder 5">
            <a:extLst>
              <a:ext uri="{FF2B5EF4-FFF2-40B4-BE49-F238E27FC236}">
                <a16:creationId xmlns:a16="http://schemas.microsoft.com/office/drawing/2014/main" id="{7F6C2F1F-6CCB-C34D-87B2-1A776C43775A}"/>
              </a:ext>
            </a:extLst>
          </p:cNvPr>
          <p:cNvSpPr>
            <a:spLocks noGrp="1"/>
          </p:cNvSpPr>
          <p:nvPr>
            <p:ph type="body" sz="quarter" idx="12"/>
          </p:nvPr>
        </p:nvSpPr>
        <p:spPr/>
        <p:txBody>
          <a:bodyPr>
            <a:normAutofit/>
          </a:bodyPr>
          <a:lstStyle/>
          <a:p>
            <a:r>
              <a:rPr lang="en-US" dirty="0"/>
              <a:t>Identify constraints – sensitivity of location, habitats, wildlife, population</a:t>
            </a:r>
          </a:p>
          <a:p>
            <a:r>
              <a:rPr lang="en-US" dirty="0"/>
              <a:t>Suggest measures – during planning and designing, construction and operation – including closure</a:t>
            </a:r>
          </a:p>
          <a:p>
            <a:r>
              <a:rPr lang="en-US" dirty="0"/>
              <a:t>Suggest monitoring plan – all mitigation measures</a:t>
            </a:r>
          </a:p>
          <a:p>
            <a:endParaRPr lang="en-US" dirty="0"/>
          </a:p>
          <a:p>
            <a:r>
              <a:rPr lang="en-US" dirty="0"/>
              <a:t>PLAN SHOULD CONTAIN COMPENSATION MEASURES AS WELL</a:t>
            </a:r>
          </a:p>
          <a:p>
            <a:endParaRPr lang="en-US" dirty="0"/>
          </a:p>
          <a:p>
            <a:endParaRPr lang="en-US" dirty="0"/>
          </a:p>
        </p:txBody>
      </p:sp>
      <p:sp>
        <p:nvSpPr>
          <p:cNvPr id="7" name="Text Placeholder 6">
            <a:extLst>
              <a:ext uri="{FF2B5EF4-FFF2-40B4-BE49-F238E27FC236}">
                <a16:creationId xmlns:a16="http://schemas.microsoft.com/office/drawing/2014/main" id="{1CD37654-7203-0049-8F87-8DD5D2B4F1AF}"/>
              </a:ext>
            </a:extLst>
          </p:cNvPr>
          <p:cNvSpPr>
            <a:spLocks noGrp="1"/>
          </p:cNvSpPr>
          <p:nvPr>
            <p:ph type="body" sz="quarter" idx="14"/>
          </p:nvPr>
        </p:nvSpPr>
        <p:spPr/>
        <p:txBody>
          <a:bodyPr/>
          <a:lstStyle/>
          <a:p>
            <a:r>
              <a:rPr lang="en-US" dirty="0"/>
              <a:t>Environmental Impact Assessment</a:t>
            </a:r>
          </a:p>
          <a:p>
            <a:r>
              <a:rPr lang="en-US" dirty="0"/>
              <a:t>Environmental Impact Mitigation Plan </a:t>
            </a:r>
          </a:p>
          <a:p>
            <a:r>
              <a:rPr lang="en-US" dirty="0"/>
              <a:t>Environmental Monitoring Plan</a:t>
            </a:r>
          </a:p>
        </p:txBody>
      </p:sp>
      <p:sp>
        <p:nvSpPr>
          <p:cNvPr id="8" name="Text Placeholder 7">
            <a:extLst>
              <a:ext uri="{FF2B5EF4-FFF2-40B4-BE49-F238E27FC236}">
                <a16:creationId xmlns:a16="http://schemas.microsoft.com/office/drawing/2014/main" id="{B5ED6519-5406-0347-90F7-D2416AC98EFE}"/>
              </a:ext>
            </a:extLst>
          </p:cNvPr>
          <p:cNvSpPr>
            <a:spLocks noGrp="1"/>
          </p:cNvSpPr>
          <p:nvPr>
            <p:ph type="body" sz="quarter" idx="15"/>
          </p:nvPr>
        </p:nvSpPr>
        <p:spPr/>
        <p:txBody>
          <a:bodyPr/>
          <a:lstStyle/>
          <a:p>
            <a:r>
              <a:rPr lang="en-US" dirty="0"/>
              <a:t>PLANING THE IMPACT MINIMISATION</a:t>
            </a:r>
          </a:p>
        </p:txBody>
      </p:sp>
    </p:spTree>
    <p:extLst>
      <p:ext uri="{BB962C8B-B14F-4D97-AF65-F5344CB8AC3E}">
        <p14:creationId xmlns:p14="http://schemas.microsoft.com/office/powerpoint/2010/main" val="1686598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6135C3E2-8B6F-9D4D-9A74-83C698DB443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3809" r="33809"/>
          <a:stretch>
            <a:fillRect/>
          </a:stretch>
        </p:blipFill>
        <p:spPr/>
      </p:pic>
      <p:sp>
        <p:nvSpPr>
          <p:cNvPr id="3" name="Footer Placeholder 2">
            <a:extLst>
              <a:ext uri="{FF2B5EF4-FFF2-40B4-BE49-F238E27FC236}">
                <a16:creationId xmlns:a16="http://schemas.microsoft.com/office/drawing/2014/main" id="{99496FE2-B5E0-9D40-8A00-E293C226F2C1}"/>
              </a:ext>
            </a:extLst>
          </p:cNvPr>
          <p:cNvSpPr>
            <a:spLocks noGrp="1"/>
          </p:cNvSpPr>
          <p:nvPr>
            <p:ph type="ftr" sz="quarter" idx="10"/>
          </p:nvPr>
        </p:nvSpPr>
        <p:spPr>
          <a:xfrm>
            <a:off x="10382841" y="9737810"/>
            <a:ext cx="6781800" cy="547603"/>
          </a:xfrm>
        </p:spPr>
        <p:txBody>
          <a:bodyPr/>
          <a:lstStyle/>
          <a:p>
            <a:r>
              <a:rPr kumimoji="1" lang="en-US" altLang="ja-JP" dirty="0"/>
              <a:t>Maja </a:t>
            </a:r>
            <a:r>
              <a:rPr kumimoji="1" lang="en-US" altLang="ja-JP" dirty="0" err="1"/>
              <a:t>Čolović-Daul</a:t>
            </a:r>
            <a:endParaRPr kumimoji="1" lang="ja-JP" altLang="en-US" dirty="0"/>
          </a:p>
        </p:txBody>
      </p:sp>
      <p:sp>
        <p:nvSpPr>
          <p:cNvPr id="4" name="Slide Number Placeholder 3">
            <a:extLst>
              <a:ext uri="{FF2B5EF4-FFF2-40B4-BE49-F238E27FC236}">
                <a16:creationId xmlns:a16="http://schemas.microsoft.com/office/drawing/2014/main" id="{38648A66-6018-9644-9E4A-E4FC4E69BEE6}"/>
              </a:ext>
            </a:extLst>
          </p:cNvPr>
          <p:cNvSpPr>
            <a:spLocks noGrp="1"/>
          </p:cNvSpPr>
          <p:nvPr>
            <p:ph type="sldNum" sz="quarter" idx="11"/>
          </p:nvPr>
        </p:nvSpPr>
        <p:spPr>
          <a:xfrm>
            <a:off x="15265400" y="8941163"/>
            <a:ext cx="2711450" cy="1012858"/>
          </a:xfrm>
        </p:spPr>
        <p:txBody>
          <a:bodyPr/>
          <a:lstStyle/>
          <a:p>
            <a:fld id="{B54AD89C-DF1E-4948-B597-5DD47B34A9CA}" type="slidenum">
              <a:rPr kumimoji="1" lang="ja-JP" altLang="en-US" smtClean="0"/>
              <a:pPr/>
              <a:t>4</a:t>
            </a:fld>
            <a:endParaRPr kumimoji="1" lang="ja-JP" altLang="en-US" dirty="0"/>
          </a:p>
        </p:txBody>
      </p:sp>
      <p:sp>
        <p:nvSpPr>
          <p:cNvPr id="5" name="Text Placeholder 4">
            <a:extLst>
              <a:ext uri="{FF2B5EF4-FFF2-40B4-BE49-F238E27FC236}">
                <a16:creationId xmlns:a16="http://schemas.microsoft.com/office/drawing/2014/main" id="{5EF99201-0AA5-6F4F-B78B-B639F29C4D2B}"/>
              </a:ext>
            </a:extLst>
          </p:cNvPr>
          <p:cNvSpPr>
            <a:spLocks noGrp="1"/>
          </p:cNvSpPr>
          <p:nvPr>
            <p:ph type="body" sz="quarter" idx="12"/>
          </p:nvPr>
        </p:nvSpPr>
        <p:spPr/>
        <p:txBody>
          <a:bodyPr/>
          <a:lstStyle/>
          <a:p>
            <a:r>
              <a:rPr lang="en-US" dirty="0"/>
              <a:t>All impacts that can be prevented by careful planning and design – detail info on sites – EIA – MUST BE PREVENTED</a:t>
            </a:r>
          </a:p>
          <a:p>
            <a:r>
              <a:rPr lang="en-US" dirty="0"/>
              <a:t>MEASURES ARE SET</a:t>
            </a:r>
          </a:p>
        </p:txBody>
      </p:sp>
      <p:sp>
        <p:nvSpPr>
          <p:cNvPr id="6" name="Text Placeholder 5">
            <a:extLst>
              <a:ext uri="{FF2B5EF4-FFF2-40B4-BE49-F238E27FC236}">
                <a16:creationId xmlns:a16="http://schemas.microsoft.com/office/drawing/2014/main" id="{9B41811B-9AB8-BF47-BA0B-24F407C0469C}"/>
              </a:ext>
            </a:extLst>
          </p:cNvPr>
          <p:cNvSpPr>
            <a:spLocks noGrp="1"/>
          </p:cNvSpPr>
          <p:nvPr>
            <p:ph type="body" sz="quarter" idx="14"/>
          </p:nvPr>
        </p:nvSpPr>
        <p:spPr/>
        <p:txBody>
          <a:bodyPr/>
          <a:lstStyle/>
          <a:p>
            <a:r>
              <a:rPr lang="en-US" dirty="0"/>
              <a:t>Prevention</a:t>
            </a:r>
          </a:p>
        </p:txBody>
      </p:sp>
      <p:sp>
        <p:nvSpPr>
          <p:cNvPr id="7" name="Text Placeholder 6">
            <a:extLst>
              <a:ext uri="{FF2B5EF4-FFF2-40B4-BE49-F238E27FC236}">
                <a16:creationId xmlns:a16="http://schemas.microsoft.com/office/drawing/2014/main" id="{44549183-0860-0945-8833-7CCDC0861E23}"/>
              </a:ext>
            </a:extLst>
          </p:cNvPr>
          <p:cNvSpPr>
            <a:spLocks noGrp="1"/>
          </p:cNvSpPr>
          <p:nvPr>
            <p:ph type="body" sz="quarter" idx="15"/>
          </p:nvPr>
        </p:nvSpPr>
        <p:spPr/>
        <p:txBody>
          <a:bodyPr/>
          <a:lstStyle/>
          <a:p>
            <a:r>
              <a:rPr lang="en-US" dirty="0"/>
              <a:t>Inevitable impacts, temporary impacts, minimization of impacts – if carefully assessed all potential situations, measures are plan how to mitigate impact</a:t>
            </a:r>
          </a:p>
        </p:txBody>
      </p:sp>
      <p:sp>
        <p:nvSpPr>
          <p:cNvPr id="8" name="Text Placeholder 7">
            <a:extLst>
              <a:ext uri="{FF2B5EF4-FFF2-40B4-BE49-F238E27FC236}">
                <a16:creationId xmlns:a16="http://schemas.microsoft.com/office/drawing/2014/main" id="{F61F4BA0-51EC-A74B-9F59-2A18F28689CC}"/>
              </a:ext>
            </a:extLst>
          </p:cNvPr>
          <p:cNvSpPr>
            <a:spLocks noGrp="1"/>
          </p:cNvSpPr>
          <p:nvPr>
            <p:ph type="body" sz="quarter" idx="16"/>
          </p:nvPr>
        </p:nvSpPr>
        <p:spPr/>
        <p:txBody>
          <a:bodyPr/>
          <a:lstStyle/>
          <a:p>
            <a:r>
              <a:rPr lang="en-US" dirty="0"/>
              <a:t>Minimization measures</a:t>
            </a:r>
          </a:p>
        </p:txBody>
      </p:sp>
      <p:sp>
        <p:nvSpPr>
          <p:cNvPr id="9" name="Text Placeholder 8">
            <a:extLst>
              <a:ext uri="{FF2B5EF4-FFF2-40B4-BE49-F238E27FC236}">
                <a16:creationId xmlns:a16="http://schemas.microsoft.com/office/drawing/2014/main" id="{5A81135F-08DD-3F4B-8186-B42C9A8B6301}"/>
              </a:ext>
            </a:extLst>
          </p:cNvPr>
          <p:cNvSpPr>
            <a:spLocks noGrp="1"/>
          </p:cNvSpPr>
          <p:nvPr>
            <p:ph type="body" sz="quarter" idx="17"/>
          </p:nvPr>
        </p:nvSpPr>
        <p:spPr/>
        <p:txBody>
          <a:bodyPr/>
          <a:lstStyle/>
          <a:p>
            <a:r>
              <a:rPr lang="en-US" dirty="0"/>
              <a:t>Mitigation of the environmental impact is not compensation!!</a:t>
            </a:r>
          </a:p>
          <a:p>
            <a:r>
              <a:rPr lang="en-US" dirty="0"/>
              <a:t>Compensation is applied where the damaged natural resources and/or services do not return to their baseline condition </a:t>
            </a:r>
          </a:p>
        </p:txBody>
      </p:sp>
      <p:sp>
        <p:nvSpPr>
          <p:cNvPr id="10" name="Text Placeholder 9">
            <a:extLst>
              <a:ext uri="{FF2B5EF4-FFF2-40B4-BE49-F238E27FC236}">
                <a16:creationId xmlns:a16="http://schemas.microsoft.com/office/drawing/2014/main" id="{CFE368C8-3B98-AD47-8F44-3C057E5FB857}"/>
              </a:ext>
            </a:extLst>
          </p:cNvPr>
          <p:cNvSpPr>
            <a:spLocks noGrp="1"/>
          </p:cNvSpPr>
          <p:nvPr>
            <p:ph type="body" sz="quarter" idx="18"/>
          </p:nvPr>
        </p:nvSpPr>
        <p:spPr/>
        <p:txBody>
          <a:bodyPr/>
          <a:lstStyle/>
          <a:p>
            <a:r>
              <a:rPr lang="en-US" dirty="0"/>
              <a:t>Compensation measures </a:t>
            </a:r>
          </a:p>
        </p:txBody>
      </p:sp>
      <p:sp>
        <p:nvSpPr>
          <p:cNvPr id="11" name="Title 10">
            <a:extLst>
              <a:ext uri="{FF2B5EF4-FFF2-40B4-BE49-F238E27FC236}">
                <a16:creationId xmlns:a16="http://schemas.microsoft.com/office/drawing/2014/main" id="{A12DAEEB-2AFD-AF41-956F-964127E4CD4A}"/>
              </a:ext>
            </a:extLst>
          </p:cNvPr>
          <p:cNvSpPr>
            <a:spLocks noGrp="1"/>
          </p:cNvSpPr>
          <p:nvPr>
            <p:ph type="title"/>
          </p:nvPr>
        </p:nvSpPr>
        <p:spPr/>
        <p:txBody>
          <a:bodyPr/>
          <a:lstStyle/>
          <a:p>
            <a:r>
              <a:rPr lang="en-US" dirty="0"/>
              <a:t>Goal of monitoring plans</a:t>
            </a:r>
          </a:p>
        </p:txBody>
      </p:sp>
    </p:spTree>
    <p:extLst>
      <p:ext uri="{BB962C8B-B14F-4D97-AF65-F5344CB8AC3E}">
        <p14:creationId xmlns:p14="http://schemas.microsoft.com/office/powerpoint/2010/main" val="3456120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98EA162-8209-1A49-B8E2-5BD9A2F0B9D4}"/>
              </a:ext>
            </a:extLst>
          </p:cNvPr>
          <p:cNvSpPr>
            <a:spLocks noGrp="1"/>
          </p:cNvSpPr>
          <p:nvPr>
            <p:ph type="ftr" sz="quarter" idx="10"/>
          </p:nvPr>
        </p:nvSpPr>
        <p:spPr>
          <a:xfrm>
            <a:off x="10340310" y="9737810"/>
            <a:ext cx="6781800" cy="547603"/>
          </a:xfrm>
        </p:spPr>
        <p:txBody>
          <a:bodyPr/>
          <a:lstStyle/>
          <a:p>
            <a:r>
              <a:rPr kumimoji="1" lang="en-US" altLang="ja-JP" dirty="0"/>
              <a:t>Maja </a:t>
            </a:r>
            <a:r>
              <a:rPr kumimoji="1" lang="en-US" altLang="ja-JP" dirty="0" err="1"/>
              <a:t>Čolović</a:t>
            </a:r>
            <a:r>
              <a:rPr kumimoji="1" lang="en-US" altLang="ja-JP" dirty="0"/>
              <a:t>-.</a:t>
            </a:r>
            <a:r>
              <a:rPr kumimoji="1" lang="en-US" altLang="ja-JP" dirty="0" err="1"/>
              <a:t>Daul</a:t>
            </a:r>
            <a:endParaRPr kumimoji="1" lang="ja-JP" altLang="en-US" dirty="0"/>
          </a:p>
        </p:txBody>
      </p:sp>
      <p:sp>
        <p:nvSpPr>
          <p:cNvPr id="3" name="Slide Number Placeholder 2">
            <a:extLst>
              <a:ext uri="{FF2B5EF4-FFF2-40B4-BE49-F238E27FC236}">
                <a16:creationId xmlns:a16="http://schemas.microsoft.com/office/drawing/2014/main" id="{3FD8D469-8504-6C45-B758-C926F8DD1513}"/>
              </a:ext>
            </a:extLst>
          </p:cNvPr>
          <p:cNvSpPr>
            <a:spLocks noGrp="1"/>
          </p:cNvSpPr>
          <p:nvPr>
            <p:ph type="sldNum" sz="quarter" idx="11"/>
          </p:nvPr>
        </p:nvSpPr>
        <p:spPr/>
        <p:txBody>
          <a:bodyPr/>
          <a:lstStyle/>
          <a:p>
            <a:fld id="{B54AD89C-DF1E-4948-B597-5DD47B34A9CA}" type="slidenum">
              <a:rPr kumimoji="1" lang="ja-JP" altLang="en-US" smtClean="0"/>
              <a:pPr/>
              <a:t>5</a:t>
            </a:fld>
            <a:endParaRPr kumimoji="1" lang="ja-JP" altLang="en-US" dirty="0"/>
          </a:p>
        </p:txBody>
      </p:sp>
      <p:sp>
        <p:nvSpPr>
          <p:cNvPr id="4" name="Title 3">
            <a:extLst>
              <a:ext uri="{FF2B5EF4-FFF2-40B4-BE49-F238E27FC236}">
                <a16:creationId xmlns:a16="http://schemas.microsoft.com/office/drawing/2014/main" id="{80E60E85-5AD7-3E45-AD54-B59C68F2546C}"/>
              </a:ext>
            </a:extLst>
          </p:cNvPr>
          <p:cNvSpPr>
            <a:spLocks noGrp="1"/>
          </p:cNvSpPr>
          <p:nvPr>
            <p:ph type="title"/>
          </p:nvPr>
        </p:nvSpPr>
        <p:spPr/>
        <p:txBody>
          <a:bodyPr/>
          <a:lstStyle/>
          <a:p>
            <a:r>
              <a:rPr lang="en-US" dirty="0"/>
              <a:t>Key monitoring points – road construction</a:t>
            </a:r>
          </a:p>
        </p:txBody>
      </p:sp>
      <p:sp>
        <p:nvSpPr>
          <p:cNvPr id="5" name="Text Placeholder 4">
            <a:extLst>
              <a:ext uri="{FF2B5EF4-FFF2-40B4-BE49-F238E27FC236}">
                <a16:creationId xmlns:a16="http://schemas.microsoft.com/office/drawing/2014/main" id="{8EF4A5F0-4A6F-9A4F-821C-BD0DFAA4BA08}"/>
              </a:ext>
            </a:extLst>
          </p:cNvPr>
          <p:cNvSpPr>
            <a:spLocks noGrp="1"/>
          </p:cNvSpPr>
          <p:nvPr>
            <p:ph type="body" sz="quarter" idx="16"/>
          </p:nvPr>
        </p:nvSpPr>
        <p:spPr/>
        <p:txBody>
          <a:bodyPr/>
          <a:lstStyle/>
          <a:p>
            <a:r>
              <a:rPr lang="en-US" dirty="0"/>
              <a:t>Most frequent mitigation and monitoring issues</a:t>
            </a:r>
          </a:p>
        </p:txBody>
      </p:sp>
      <p:pic>
        <p:nvPicPr>
          <p:cNvPr id="19" name="Picture Placeholder 18">
            <a:extLst>
              <a:ext uri="{FF2B5EF4-FFF2-40B4-BE49-F238E27FC236}">
                <a16:creationId xmlns:a16="http://schemas.microsoft.com/office/drawing/2014/main" id="{45207957-3D47-1A44-9520-C8CCBA0A36AA}"/>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0755" r="20755"/>
          <a:stretch>
            <a:fillRect/>
          </a:stretch>
        </p:blipFill>
        <p:spPr/>
      </p:pic>
      <p:sp>
        <p:nvSpPr>
          <p:cNvPr id="7" name="Text Placeholder 6">
            <a:extLst>
              <a:ext uri="{FF2B5EF4-FFF2-40B4-BE49-F238E27FC236}">
                <a16:creationId xmlns:a16="http://schemas.microsoft.com/office/drawing/2014/main" id="{7462815D-AD0D-B146-BE49-E585A3C1F8D4}"/>
              </a:ext>
            </a:extLst>
          </p:cNvPr>
          <p:cNvSpPr>
            <a:spLocks noGrp="1"/>
          </p:cNvSpPr>
          <p:nvPr>
            <p:ph type="body" sz="quarter" idx="12"/>
          </p:nvPr>
        </p:nvSpPr>
        <p:spPr>
          <a:xfrm>
            <a:off x="511514" y="4526353"/>
            <a:ext cx="5022171" cy="1421200"/>
          </a:xfrm>
        </p:spPr>
        <p:txBody>
          <a:bodyPr>
            <a:noAutofit/>
          </a:bodyPr>
          <a:lstStyle/>
          <a:p>
            <a:r>
              <a:rPr lang="en-US" sz="2000" dirty="0"/>
              <a:t>Temporary storage of material and disposal of constructed waste creates burdens to the environment – compacted soil, unusable soil – huge areas</a:t>
            </a:r>
          </a:p>
        </p:txBody>
      </p:sp>
      <p:sp>
        <p:nvSpPr>
          <p:cNvPr id="8" name="Text Placeholder 7">
            <a:extLst>
              <a:ext uri="{FF2B5EF4-FFF2-40B4-BE49-F238E27FC236}">
                <a16:creationId xmlns:a16="http://schemas.microsoft.com/office/drawing/2014/main" id="{1C6F5745-3774-7C4B-9D3C-F9FEE73650B0}"/>
              </a:ext>
            </a:extLst>
          </p:cNvPr>
          <p:cNvSpPr>
            <a:spLocks noGrp="1"/>
          </p:cNvSpPr>
          <p:nvPr>
            <p:ph type="body" sz="quarter" idx="14"/>
          </p:nvPr>
        </p:nvSpPr>
        <p:spPr/>
        <p:txBody>
          <a:bodyPr>
            <a:noAutofit/>
          </a:bodyPr>
          <a:lstStyle/>
          <a:p>
            <a:r>
              <a:rPr lang="en-US" sz="2400" dirty="0"/>
              <a:t>Construction material and waste locations</a:t>
            </a:r>
          </a:p>
        </p:txBody>
      </p:sp>
      <p:pic>
        <p:nvPicPr>
          <p:cNvPr id="21" name="Picture Placeholder 20">
            <a:extLst>
              <a:ext uri="{FF2B5EF4-FFF2-40B4-BE49-F238E27FC236}">
                <a16:creationId xmlns:a16="http://schemas.microsoft.com/office/drawing/2014/main" id="{2EFF4C12-8C7E-7E42-8F9F-8DC7B5C2D1EF}"/>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l="20559" r="20559"/>
          <a:stretch>
            <a:fillRect/>
          </a:stretch>
        </p:blipFill>
        <p:spPr/>
      </p:pic>
      <p:sp>
        <p:nvSpPr>
          <p:cNvPr id="10" name="Text Placeholder 9">
            <a:extLst>
              <a:ext uri="{FF2B5EF4-FFF2-40B4-BE49-F238E27FC236}">
                <a16:creationId xmlns:a16="http://schemas.microsoft.com/office/drawing/2014/main" id="{738AB1BB-FA32-BD4F-A05C-001EAAD0F5E5}"/>
              </a:ext>
            </a:extLst>
          </p:cNvPr>
          <p:cNvSpPr>
            <a:spLocks noGrp="1"/>
          </p:cNvSpPr>
          <p:nvPr>
            <p:ph type="body" sz="quarter" idx="18"/>
          </p:nvPr>
        </p:nvSpPr>
        <p:spPr/>
        <p:txBody>
          <a:bodyPr>
            <a:noAutofit/>
          </a:bodyPr>
          <a:lstStyle/>
          <a:p>
            <a:r>
              <a:rPr lang="en-US" sz="2000" dirty="0"/>
              <a:t>Additional temporary use of soil;  Noise, vibrations, spills,  mobile toilets; Maintenance </a:t>
            </a:r>
          </a:p>
        </p:txBody>
      </p:sp>
      <p:sp>
        <p:nvSpPr>
          <p:cNvPr id="11" name="Text Placeholder 10">
            <a:extLst>
              <a:ext uri="{FF2B5EF4-FFF2-40B4-BE49-F238E27FC236}">
                <a16:creationId xmlns:a16="http://schemas.microsoft.com/office/drawing/2014/main" id="{34958534-0442-6F4C-B0D7-D78F392D8345}"/>
              </a:ext>
            </a:extLst>
          </p:cNvPr>
          <p:cNvSpPr>
            <a:spLocks noGrp="1"/>
          </p:cNvSpPr>
          <p:nvPr>
            <p:ph type="body" sz="quarter" idx="19"/>
          </p:nvPr>
        </p:nvSpPr>
        <p:spPr/>
        <p:txBody>
          <a:bodyPr/>
          <a:lstStyle/>
          <a:p>
            <a:r>
              <a:rPr lang="en-US" dirty="0"/>
              <a:t>Machinery maneuvering </a:t>
            </a:r>
          </a:p>
        </p:txBody>
      </p:sp>
      <p:pic>
        <p:nvPicPr>
          <p:cNvPr id="23" name="Picture Placeholder 22">
            <a:extLst>
              <a:ext uri="{FF2B5EF4-FFF2-40B4-BE49-F238E27FC236}">
                <a16:creationId xmlns:a16="http://schemas.microsoft.com/office/drawing/2014/main" id="{C48DB199-50B7-5548-A056-F38AB6E94E1E}"/>
              </a:ext>
            </a:extLst>
          </p:cNvPr>
          <p:cNvPicPr>
            <a:picLocks noGrp="1" noChangeAspect="1"/>
          </p:cNvPicPr>
          <p:nvPr>
            <p:ph type="pic" sz="quarter" idx="20"/>
          </p:nvPr>
        </p:nvPicPr>
        <p:blipFill>
          <a:blip r:embed="rId5">
            <a:extLst>
              <a:ext uri="{28A0092B-C50C-407E-A947-70E740481C1C}">
                <a14:useLocalDpi xmlns:a14="http://schemas.microsoft.com/office/drawing/2010/main" val="0"/>
              </a:ext>
            </a:extLst>
          </a:blip>
          <a:srcRect l="24694" r="24694"/>
          <a:stretch>
            <a:fillRect/>
          </a:stretch>
        </p:blipFill>
        <p:spPr/>
      </p:pic>
      <p:sp>
        <p:nvSpPr>
          <p:cNvPr id="13" name="Text Placeholder 12">
            <a:extLst>
              <a:ext uri="{FF2B5EF4-FFF2-40B4-BE49-F238E27FC236}">
                <a16:creationId xmlns:a16="http://schemas.microsoft.com/office/drawing/2014/main" id="{75ABB71A-E46E-E144-9025-A6C36F3E920A}"/>
              </a:ext>
            </a:extLst>
          </p:cNvPr>
          <p:cNvSpPr>
            <a:spLocks noGrp="1"/>
          </p:cNvSpPr>
          <p:nvPr>
            <p:ph type="body" sz="quarter" idx="21"/>
          </p:nvPr>
        </p:nvSpPr>
        <p:spPr/>
        <p:txBody>
          <a:bodyPr>
            <a:noAutofit/>
          </a:bodyPr>
          <a:lstStyle/>
          <a:p>
            <a:r>
              <a:rPr lang="en-US" sz="2000" dirty="0"/>
              <a:t>Including the natural sites and wildlife site; high biodiversity sites; </a:t>
            </a:r>
            <a:r>
              <a:rPr lang="en-US" sz="2000" b="1" dirty="0"/>
              <a:t>rivers and riverbanks;</a:t>
            </a:r>
            <a:r>
              <a:rPr lang="en-US" sz="2000" dirty="0"/>
              <a:t> endangered species sites; forests; BUT also population oriented - livelihood</a:t>
            </a:r>
          </a:p>
        </p:txBody>
      </p:sp>
      <p:sp>
        <p:nvSpPr>
          <p:cNvPr id="14" name="Text Placeholder 13">
            <a:extLst>
              <a:ext uri="{FF2B5EF4-FFF2-40B4-BE49-F238E27FC236}">
                <a16:creationId xmlns:a16="http://schemas.microsoft.com/office/drawing/2014/main" id="{5F006D17-2F69-8B46-A9D6-DA5E9AB8394E}"/>
              </a:ext>
            </a:extLst>
          </p:cNvPr>
          <p:cNvSpPr>
            <a:spLocks noGrp="1"/>
          </p:cNvSpPr>
          <p:nvPr>
            <p:ph type="body" sz="quarter" idx="22"/>
          </p:nvPr>
        </p:nvSpPr>
        <p:spPr/>
        <p:txBody>
          <a:bodyPr/>
          <a:lstStyle/>
          <a:p>
            <a:r>
              <a:rPr lang="en-US" dirty="0"/>
              <a:t>Sensitive habitats</a:t>
            </a:r>
          </a:p>
        </p:txBody>
      </p:sp>
      <p:pic>
        <p:nvPicPr>
          <p:cNvPr id="25" name="Picture Placeholder 24">
            <a:extLst>
              <a:ext uri="{FF2B5EF4-FFF2-40B4-BE49-F238E27FC236}">
                <a16:creationId xmlns:a16="http://schemas.microsoft.com/office/drawing/2014/main" id="{AF4487A5-DFBB-1F47-AE12-39EC68F5D4A7}"/>
              </a:ext>
            </a:extLst>
          </p:cNvPr>
          <p:cNvPicPr>
            <a:picLocks noGrp="1" noChangeAspect="1"/>
          </p:cNvPicPr>
          <p:nvPr>
            <p:ph type="pic" sz="quarter" idx="23"/>
          </p:nvPr>
        </p:nvPicPr>
        <p:blipFill>
          <a:blip r:embed="rId6">
            <a:extLst>
              <a:ext uri="{28A0092B-C50C-407E-A947-70E740481C1C}">
                <a14:useLocalDpi xmlns:a14="http://schemas.microsoft.com/office/drawing/2010/main" val="0"/>
              </a:ext>
            </a:extLst>
          </a:blip>
          <a:srcRect l="18886" r="18886"/>
          <a:stretch>
            <a:fillRect/>
          </a:stretch>
        </p:blipFill>
        <p:spPr/>
      </p:pic>
      <p:sp>
        <p:nvSpPr>
          <p:cNvPr id="16" name="Text Placeholder 15">
            <a:extLst>
              <a:ext uri="{FF2B5EF4-FFF2-40B4-BE49-F238E27FC236}">
                <a16:creationId xmlns:a16="http://schemas.microsoft.com/office/drawing/2014/main" id="{76417896-2E52-FC4C-BE1B-B04C1C34FDDB}"/>
              </a:ext>
            </a:extLst>
          </p:cNvPr>
          <p:cNvSpPr>
            <a:spLocks noGrp="1"/>
          </p:cNvSpPr>
          <p:nvPr>
            <p:ph type="body" sz="quarter" idx="24"/>
          </p:nvPr>
        </p:nvSpPr>
        <p:spPr/>
        <p:txBody>
          <a:bodyPr>
            <a:noAutofit/>
          </a:bodyPr>
          <a:lstStyle/>
          <a:p>
            <a:r>
              <a:rPr lang="en-US" sz="2000" b="1" dirty="0"/>
              <a:t>Water protected zones; natural parks – protected areas</a:t>
            </a:r>
            <a:r>
              <a:rPr lang="en-US" sz="2000" dirty="0"/>
              <a:t>;  agricultural soil; cumulative impacts!</a:t>
            </a:r>
          </a:p>
        </p:txBody>
      </p:sp>
      <p:sp>
        <p:nvSpPr>
          <p:cNvPr id="17" name="Text Placeholder 16">
            <a:extLst>
              <a:ext uri="{FF2B5EF4-FFF2-40B4-BE49-F238E27FC236}">
                <a16:creationId xmlns:a16="http://schemas.microsoft.com/office/drawing/2014/main" id="{163750D4-0A66-EB43-9C82-7BC04135D7DF}"/>
              </a:ext>
            </a:extLst>
          </p:cNvPr>
          <p:cNvSpPr>
            <a:spLocks noGrp="1"/>
          </p:cNvSpPr>
          <p:nvPr>
            <p:ph type="body" sz="quarter" idx="25"/>
          </p:nvPr>
        </p:nvSpPr>
        <p:spPr/>
        <p:txBody>
          <a:bodyPr/>
          <a:lstStyle/>
          <a:p>
            <a:r>
              <a:rPr lang="en-US" dirty="0"/>
              <a:t>Protected areas</a:t>
            </a:r>
          </a:p>
        </p:txBody>
      </p:sp>
    </p:spTree>
    <p:extLst>
      <p:ext uri="{BB962C8B-B14F-4D97-AF65-F5344CB8AC3E}">
        <p14:creationId xmlns:p14="http://schemas.microsoft.com/office/powerpoint/2010/main" val="1169916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712EC0-866F-314D-AD21-7923542B9077}"/>
              </a:ext>
            </a:extLst>
          </p:cNvPr>
          <p:cNvSpPr>
            <a:spLocks noGrp="1"/>
          </p:cNvSpPr>
          <p:nvPr>
            <p:ph type="sldNum" sz="quarter" idx="11"/>
          </p:nvPr>
        </p:nvSpPr>
        <p:spPr/>
        <p:txBody>
          <a:bodyPr/>
          <a:lstStyle/>
          <a:p>
            <a:fld id="{B54AD89C-DF1E-4948-B597-5DD47B34A9CA}" type="slidenum">
              <a:rPr kumimoji="1" lang="ja-JP" altLang="en-US" smtClean="0"/>
              <a:pPr/>
              <a:t>6</a:t>
            </a:fld>
            <a:endParaRPr kumimoji="1" lang="ja-JP" altLang="en-US" dirty="0"/>
          </a:p>
        </p:txBody>
      </p:sp>
      <p:sp>
        <p:nvSpPr>
          <p:cNvPr id="4" name="Text Placeholder 3">
            <a:extLst>
              <a:ext uri="{FF2B5EF4-FFF2-40B4-BE49-F238E27FC236}">
                <a16:creationId xmlns:a16="http://schemas.microsoft.com/office/drawing/2014/main" id="{2F0E8501-288F-6245-861A-7734EC480353}"/>
              </a:ext>
            </a:extLst>
          </p:cNvPr>
          <p:cNvSpPr>
            <a:spLocks noGrp="1"/>
          </p:cNvSpPr>
          <p:nvPr>
            <p:ph type="body" sz="quarter" idx="12"/>
          </p:nvPr>
        </p:nvSpPr>
        <p:spPr>
          <a:xfrm>
            <a:off x="9621984" y="3091580"/>
            <a:ext cx="7260962" cy="1045593"/>
          </a:xfrm>
        </p:spPr>
        <p:txBody>
          <a:bodyPr>
            <a:noAutofit/>
          </a:bodyPr>
          <a:lstStyle/>
          <a:p>
            <a:r>
              <a:rPr lang="en-US" sz="2000" dirty="0"/>
              <a:t>conserve or restore the threatened and endangered habitats and species (listed in Annexes I and II)  - ecological network of protected areas</a:t>
            </a:r>
          </a:p>
        </p:txBody>
      </p:sp>
      <p:sp>
        <p:nvSpPr>
          <p:cNvPr id="5" name="Text Placeholder 4">
            <a:extLst>
              <a:ext uri="{FF2B5EF4-FFF2-40B4-BE49-F238E27FC236}">
                <a16:creationId xmlns:a16="http://schemas.microsoft.com/office/drawing/2014/main" id="{CD59F716-8CD2-484B-91C9-4E6DF9EB70A6}"/>
              </a:ext>
            </a:extLst>
          </p:cNvPr>
          <p:cNvSpPr>
            <a:spLocks noGrp="1"/>
          </p:cNvSpPr>
          <p:nvPr>
            <p:ph type="body" sz="quarter" idx="14"/>
          </p:nvPr>
        </p:nvSpPr>
        <p:spPr/>
        <p:txBody>
          <a:bodyPr>
            <a:normAutofit fontScale="92500"/>
          </a:bodyPr>
          <a:lstStyle/>
          <a:p>
            <a:r>
              <a:rPr lang="en-US" dirty="0"/>
              <a:t>Bedrock of EU nature conservation law</a:t>
            </a:r>
          </a:p>
        </p:txBody>
      </p:sp>
      <p:sp>
        <p:nvSpPr>
          <p:cNvPr id="6" name="Text Placeholder 5">
            <a:extLst>
              <a:ext uri="{FF2B5EF4-FFF2-40B4-BE49-F238E27FC236}">
                <a16:creationId xmlns:a16="http://schemas.microsoft.com/office/drawing/2014/main" id="{292B1137-58D2-9D48-A798-97A7551A04E5}"/>
              </a:ext>
            </a:extLst>
          </p:cNvPr>
          <p:cNvSpPr>
            <a:spLocks noGrp="1"/>
          </p:cNvSpPr>
          <p:nvPr>
            <p:ph type="body" sz="quarter" idx="15"/>
          </p:nvPr>
        </p:nvSpPr>
        <p:spPr>
          <a:xfrm>
            <a:off x="9621984" y="5465148"/>
            <a:ext cx="7260962" cy="1045593"/>
          </a:xfrm>
        </p:spPr>
        <p:txBody>
          <a:bodyPr>
            <a:noAutofit/>
          </a:bodyPr>
          <a:lstStyle/>
          <a:p>
            <a:r>
              <a:rPr lang="en-US" sz="2000" dirty="0"/>
              <a:t>Specific procedures to be followed in respect to a plan or project - “appropriate assessment-test.” The impact on the site-specific conservation objectives will be determinative</a:t>
            </a:r>
          </a:p>
        </p:txBody>
      </p:sp>
      <p:sp>
        <p:nvSpPr>
          <p:cNvPr id="7" name="Text Placeholder 6">
            <a:extLst>
              <a:ext uri="{FF2B5EF4-FFF2-40B4-BE49-F238E27FC236}">
                <a16:creationId xmlns:a16="http://schemas.microsoft.com/office/drawing/2014/main" id="{85ACDA29-6970-B14A-AF9B-FA27DE5BACEF}"/>
              </a:ext>
            </a:extLst>
          </p:cNvPr>
          <p:cNvSpPr>
            <a:spLocks noGrp="1"/>
          </p:cNvSpPr>
          <p:nvPr>
            <p:ph type="body" sz="quarter" idx="16"/>
          </p:nvPr>
        </p:nvSpPr>
        <p:spPr/>
        <p:txBody>
          <a:bodyPr/>
          <a:lstStyle/>
          <a:p>
            <a:r>
              <a:rPr lang="en-US" dirty="0"/>
              <a:t>Article 6</a:t>
            </a:r>
          </a:p>
        </p:txBody>
      </p:sp>
      <p:sp>
        <p:nvSpPr>
          <p:cNvPr id="8" name="Text Placeholder 7">
            <a:extLst>
              <a:ext uri="{FF2B5EF4-FFF2-40B4-BE49-F238E27FC236}">
                <a16:creationId xmlns:a16="http://schemas.microsoft.com/office/drawing/2014/main" id="{D924FF10-5F88-2949-87DE-667A115A4D52}"/>
              </a:ext>
            </a:extLst>
          </p:cNvPr>
          <p:cNvSpPr>
            <a:spLocks noGrp="1"/>
          </p:cNvSpPr>
          <p:nvPr>
            <p:ph type="body" sz="quarter" idx="17"/>
          </p:nvPr>
        </p:nvSpPr>
        <p:spPr/>
        <p:txBody>
          <a:bodyPr/>
          <a:lstStyle/>
          <a:p>
            <a:r>
              <a:rPr lang="en-US" dirty="0"/>
              <a:t>a strict protection regime for threatened species (annex IV)</a:t>
            </a:r>
          </a:p>
        </p:txBody>
      </p:sp>
      <p:sp>
        <p:nvSpPr>
          <p:cNvPr id="9" name="Text Placeholder 8">
            <a:extLst>
              <a:ext uri="{FF2B5EF4-FFF2-40B4-BE49-F238E27FC236}">
                <a16:creationId xmlns:a16="http://schemas.microsoft.com/office/drawing/2014/main" id="{37C371D6-BF87-BB49-8122-9E4FB6D2F443}"/>
              </a:ext>
            </a:extLst>
          </p:cNvPr>
          <p:cNvSpPr>
            <a:spLocks noGrp="1"/>
          </p:cNvSpPr>
          <p:nvPr>
            <p:ph type="body" sz="quarter" idx="18"/>
          </p:nvPr>
        </p:nvSpPr>
        <p:spPr/>
        <p:txBody>
          <a:bodyPr/>
          <a:lstStyle/>
          <a:p>
            <a:r>
              <a:rPr lang="en-US" dirty="0"/>
              <a:t>Article 12 and 16</a:t>
            </a:r>
          </a:p>
        </p:txBody>
      </p:sp>
      <p:sp>
        <p:nvSpPr>
          <p:cNvPr id="10" name="Title 9">
            <a:extLst>
              <a:ext uri="{FF2B5EF4-FFF2-40B4-BE49-F238E27FC236}">
                <a16:creationId xmlns:a16="http://schemas.microsoft.com/office/drawing/2014/main" id="{C0575BB3-C55B-3040-9695-C524F240C254}"/>
              </a:ext>
            </a:extLst>
          </p:cNvPr>
          <p:cNvSpPr>
            <a:spLocks noGrp="1"/>
          </p:cNvSpPr>
          <p:nvPr>
            <p:ph type="title"/>
          </p:nvPr>
        </p:nvSpPr>
        <p:spPr/>
        <p:txBody>
          <a:bodyPr/>
          <a:lstStyle/>
          <a:p>
            <a:r>
              <a:rPr lang="en-US" b="1" dirty="0"/>
              <a:t>Biodiversity offsetting and restoration</a:t>
            </a:r>
          </a:p>
        </p:txBody>
      </p:sp>
      <p:sp>
        <p:nvSpPr>
          <p:cNvPr id="11" name="Text Placeholder 10">
            <a:extLst>
              <a:ext uri="{FF2B5EF4-FFF2-40B4-BE49-F238E27FC236}">
                <a16:creationId xmlns:a16="http://schemas.microsoft.com/office/drawing/2014/main" id="{78512A8B-C235-934C-84C8-A4DB44AD60DC}"/>
              </a:ext>
            </a:extLst>
          </p:cNvPr>
          <p:cNvSpPr>
            <a:spLocks noGrp="1"/>
          </p:cNvSpPr>
          <p:nvPr>
            <p:ph type="body" sz="quarter" idx="24"/>
          </p:nvPr>
        </p:nvSpPr>
        <p:spPr/>
        <p:txBody>
          <a:bodyPr>
            <a:normAutofit/>
          </a:bodyPr>
          <a:lstStyle/>
          <a:p>
            <a:r>
              <a:rPr lang="en-US" sz="2400" dirty="0"/>
              <a:t>In case of sensitive and protected areas – Habitat directive – EU nature directives</a:t>
            </a:r>
          </a:p>
          <a:p>
            <a:r>
              <a:rPr lang="en-US" sz="2400" dirty="0"/>
              <a:t>Mitigation</a:t>
            </a:r>
          </a:p>
        </p:txBody>
      </p:sp>
      <p:sp>
        <p:nvSpPr>
          <p:cNvPr id="12" name="Text Placeholder 11">
            <a:extLst>
              <a:ext uri="{FF2B5EF4-FFF2-40B4-BE49-F238E27FC236}">
                <a16:creationId xmlns:a16="http://schemas.microsoft.com/office/drawing/2014/main" id="{7977F622-B4A9-B446-A6D7-8B3F326D08FA}"/>
              </a:ext>
            </a:extLst>
          </p:cNvPr>
          <p:cNvSpPr>
            <a:spLocks noGrp="1"/>
          </p:cNvSpPr>
          <p:nvPr>
            <p:ph type="body" sz="quarter" idx="21"/>
          </p:nvPr>
        </p:nvSpPr>
        <p:spPr/>
        <p:txBody>
          <a:bodyPr/>
          <a:lstStyle/>
          <a:p>
            <a:r>
              <a:rPr lang="en-US" dirty="0"/>
              <a:t>1</a:t>
            </a:r>
            <a:r>
              <a:rPr lang="en-US" baseline="30000" dirty="0"/>
              <a:t>st</a:t>
            </a:r>
            <a:r>
              <a:rPr lang="en-US" dirty="0"/>
              <a:t> pillar</a:t>
            </a:r>
          </a:p>
        </p:txBody>
      </p:sp>
      <p:sp>
        <p:nvSpPr>
          <p:cNvPr id="13" name="Text Placeholder 12">
            <a:extLst>
              <a:ext uri="{FF2B5EF4-FFF2-40B4-BE49-F238E27FC236}">
                <a16:creationId xmlns:a16="http://schemas.microsoft.com/office/drawing/2014/main" id="{F95011E7-6868-0844-BDD3-6DC3FE97C610}"/>
              </a:ext>
            </a:extLst>
          </p:cNvPr>
          <p:cNvSpPr>
            <a:spLocks noGrp="1"/>
          </p:cNvSpPr>
          <p:nvPr>
            <p:ph type="body" sz="quarter" idx="22"/>
          </p:nvPr>
        </p:nvSpPr>
        <p:spPr/>
        <p:txBody>
          <a:bodyPr/>
          <a:lstStyle/>
          <a:p>
            <a:r>
              <a:rPr lang="en-US" dirty="0"/>
              <a:t>1</a:t>
            </a:r>
            <a:r>
              <a:rPr lang="en-US" baseline="30000" dirty="0"/>
              <a:t>st</a:t>
            </a:r>
            <a:r>
              <a:rPr lang="en-US" dirty="0"/>
              <a:t> pillar</a:t>
            </a:r>
          </a:p>
        </p:txBody>
      </p:sp>
      <p:sp>
        <p:nvSpPr>
          <p:cNvPr id="14" name="Text Placeholder 13">
            <a:extLst>
              <a:ext uri="{FF2B5EF4-FFF2-40B4-BE49-F238E27FC236}">
                <a16:creationId xmlns:a16="http://schemas.microsoft.com/office/drawing/2014/main" id="{91436D64-EDF6-2745-B813-532488E7CDE9}"/>
              </a:ext>
            </a:extLst>
          </p:cNvPr>
          <p:cNvSpPr>
            <a:spLocks noGrp="1"/>
          </p:cNvSpPr>
          <p:nvPr>
            <p:ph type="body" sz="quarter" idx="23"/>
          </p:nvPr>
        </p:nvSpPr>
        <p:spPr/>
        <p:txBody>
          <a:bodyPr/>
          <a:lstStyle/>
          <a:p>
            <a:endParaRPr lang="en-US"/>
          </a:p>
        </p:txBody>
      </p:sp>
    </p:spTree>
    <p:extLst>
      <p:ext uri="{BB962C8B-B14F-4D97-AF65-F5344CB8AC3E}">
        <p14:creationId xmlns:p14="http://schemas.microsoft.com/office/powerpoint/2010/main" val="4067682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4587BB7-3F0C-8F47-9A07-A3E1E40AA8AD}"/>
              </a:ext>
            </a:extLst>
          </p:cNvPr>
          <p:cNvSpPr>
            <a:spLocks noGrp="1"/>
          </p:cNvSpPr>
          <p:nvPr>
            <p:ph type="ftr" sz="quarter" idx="10"/>
          </p:nvPr>
        </p:nvSpPr>
        <p:spPr>
          <a:xfrm>
            <a:off x="10297780" y="9737810"/>
            <a:ext cx="6781800" cy="547603"/>
          </a:xfrm>
        </p:spPr>
        <p:txBody>
          <a:bodyPr/>
          <a:lstStyle/>
          <a:p>
            <a:r>
              <a:rPr kumimoji="1" lang="en-US" altLang="ja-JP" dirty="0"/>
              <a:t>Maja </a:t>
            </a:r>
            <a:r>
              <a:rPr kumimoji="1" lang="en-US" altLang="ja-JP" dirty="0" err="1"/>
              <a:t>Čolović-Daul</a:t>
            </a:r>
            <a:endParaRPr kumimoji="1" lang="ja-JP" altLang="en-US" dirty="0"/>
          </a:p>
        </p:txBody>
      </p:sp>
      <p:sp>
        <p:nvSpPr>
          <p:cNvPr id="3" name="Slide Number Placeholder 2">
            <a:extLst>
              <a:ext uri="{FF2B5EF4-FFF2-40B4-BE49-F238E27FC236}">
                <a16:creationId xmlns:a16="http://schemas.microsoft.com/office/drawing/2014/main" id="{05A2A8AF-3CF7-E442-8F78-84F1A80BA65C}"/>
              </a:ext>
            </a:extLst>
          </p:cNvPr>
          <p:cNvSpPr>
            <a:spLocks noGrp="1"/>
          </p:cNvSpPr>
          <p:nvPr>
            <p:ph type="sldNum" sz="quarter" idx="11"/>
          </p:nvPr>
        </p:nvSpPr>
        <p:spPr/>
        <p:txBody>
          <a:bodyPr/>
          <a:lstStyle/>
          <a:p>
            <a:fld id="{B54AD89C-DF1E-4948-B597-5DD47B34A9CA}" type="slidenum">
              <a:rPr kumimoji="1" lang="ja-JP" altLang="en-US" smtClean="0"/>
              <a:pPr/>
              <a:t>7</a:t>
            </a:fld>
            <a:endParaRPr kumimoji="1" lang="ja-JP" altLang="en-US" dirty="0"/>
          </a:p>
        </p:txBody>
      </p:sp>
      <p:sp>
        <p:nvSpPr>
          <p:cNvPr id="4" name="Text Placeholder 3">
            <a:extLst>
              <a:ext uri="{FF2B5EF4-FFF2-40B4-BE49-F238E27FC236}">
                <a16:creationId xmlns:a16="http://schemas.microsoft.com/office/drawing/2014/main" id="{99BFE635-2953-904C-A119-927AC320E038}"/>
              </a:ext>
            </a:extLst>
          </p:cNvPr>
          <p:cNvSpPr>
            <a:spLocks noGrp="1"/>
          </p:cNvSpPr>
          <p:nvPr>
            <p:ph type="body" sz="quarter" idx="12"/>
          </p:nvPr>
        </p:nvSpPr>
        <p:spPr>
          <a:xfrm>
            <a:off x="9621983" y="3091580"/>
            <a:ext cx="7305567" cy="1045593"/>
          </a:xfrm>
        </p:spPr>
        <p:txBody>
          <a:bodyPr>
            <a:normAutofit/>
          </a:bodyPr>
          <a:lstStyle/>
          <a:p>
            <a:r>
              <a:rPr lang="en-US" sz="2000" dirty="0"/>
              <a:t>mitigation measures “are aimed at minimizing or even cancelling the negative impact of a plan or project, during or after its completion”</a:t>
            </a:r>
          </a:p>
        </p:txBody>
      </p:sp>
      <p:sp>
        <p:nvSpPr>
          <p:cNvPr id="5" name="Text Placeholder 4">
            <a:extLst>
              <a:ext uri="{FF2B5EF4-FFF2-40B4-BE49-F238E27FC236}">
                <a16:creationId xmlns:a16="http://schemas.microsoft.com/office/drawing/2014/main" id="{A5C813C4-CB7E-D146-A83B-4AA9251F9092}"/>
              </a:ext>
            </a:extLst>
          </p:cNvPr>
          <p:cNvSpPr>
            <a:spLocks noGrp="1"/>
          </p:cNvSpPr>
          <p:nvPr>
            <p:ph type="body" sz="quarter" idx="14"/>
          </p:nvPr>
        </p:nvSpPr>
        <p:spPr/>
        <p:txBody>
          <a:bodyPr/>
          <a:lstStyle/>
          <a:p>
            <a:r>
              <a:rPr lang="en-US" dirty="0"/>
              <a:t>Mitigation</a:t>
            </a:r>
          </a:p>
        </p:txBody>
      </p:sp>
      <p:sp>
        <p:nvSpPr>
          <p:cNvPr id="6" name="Text Placeholder 5">
            <a:extLst>
              <a:ext uri="{FF2B5EF4-FFF2-40B4-BE49-F238E27FC236}">
                <a16:creationId xmlns:a16="http://schemas.microsoft.com/office/drawing/2014/main" id="{0F357558-9AC1-9548-BF37-AFC06830651E}"/>
              </a:ext>
            </a:extLst>
          </p:cNvPr>
          <p:cNvSpPr>
            <a:spLocks noGrp="1"/>
          </p:cNvSpPr>
          <p:nvPr>
            <p:ph type="body" sz="quarter" idx="15"/>
          </p:nvPr>
        </p:nvSpPr>
        <p:spPr>
          <a:xfrm>
            <a:off x="9621983" y="5465148"/>
            <a:ext cx="7617801" cy="1045593"/>
          </a:xfrm>
        </p:spPr>
        <p:txBody>
          <a:bodyPr>
            <a:noAutofit/>
          </a:bodyPr>
          <a:lstStyle/>
          <a:p>
            <a:r>
              <a:rPr lang="en-US" sz="2000" dirty="0"/>
              <a:t>compensatory measures, are independent of the project and aim to offset the negative effects of the plan or project so that the overall coherence of the Natura 2000 network is maintained</a:t>
            </a:r>
          </a:p>
        </p:txBody>
      </p:sp>
      <p:sp>
        <p:nvSpPr>
          <p:cNvPr id="7" name="Text Placeholder 6">
            <a:extLst>
              <a:ext uri="{FF2B5EF4-FFF2-40B4-BE49-F238E27FC236}">
                <a16:creationId xmlns:a16="http://schemas.microsoft.com/office/drawing/2014/main" id="{5ECB9DE3-C087-E44B-BEEA-1E7F4B6D0273}"/>
              </a:ext>
            </a:extLst>
          </p:cNvPr>
          <p:cNvSpPr>
            <a:spLocks noGrp="1"/>
          </p:cNvSpPr>
          <p:nvPr>
            <p:ph type="body" sz="quarter" idx="16"/>
          </p:nvPr>
        </p:nvSpPr>
        <p:spPr/>
        <p:txBody>
          <a:bodyPr/>
          <a:lstStyle/>
          <a:p>
            <a:r>
              <a:rPr lang="en-US" dirty="0"/>
              <a:t>Compensation</a:t>
            </a:r>
          </a:p>
        </p:txBody>
      </p:sp>
      <p:sp>
        <p:nvSpPr>
          <p:cNvPr id="8" name="Text Placeholder 7">
            <a:extLst>
              <a:ext uri="{FF2B5EF4-FFF2-40B4-BE49-F238E27FC236}">
                <a16:creationId xmlns:a16="http://schemas.microsoft.com/office/drawing/2014/main" id="{D9452E36-EA5F-2E4A-8D6C-E94C02CCA300}"/>
              </a:ext>
            </a:extLst>
          </p:cNvPr>
          <p:cNvSpPr>
            <a:spLocks noGrp="1"/>
          </p:cNvSpPr>
          <p:nvPr>
            <p:ph type="body" sz="quarter" idx="17"/>
          </p:nvPr>
        </p:nvSpPr>
        <p:spPr>
          <a:xfrm>
            <a:off x="9621984" y="7831336"/>
            <a:ext cx="7617800" cy="1045593"/>
          </a:xfrm>
        </p:spPr>
        <p:txBody>
          <a:bodyPr>
            <a:normAutofit/>
          </a:bodyPr>
          <a:lstStyle/>
          <a:p>
            <a:r>
              <a:rPr lang="en-US" dirty="0"/>
              <a:t>Traditional avoidance measures, such as the relocation of a road trajectory, often do not suffice to reconcile development with the EU nature protection rules</a:t>
            </a:r>
          </a:p>
        </p:txBody>
      </p:sp>
      <p:sp>
        <p:nvSpPr>
          <p:cNvPr id="9" name="Text Placeholder 8">
            <a:extLst>
              <a:ext uri="{FF2B5EF4-FFF2-40B4-BE49-F238E27FC236}">
                <a16:creationId xmlns:a16="http://schemas.microsoft.com/office/drawing/2014/main" id="{39CF3EC0-E5DE-8E40-BFF6-5FB3A1059636}"/>
              </a:ext>
            </a:extLst>
          </p:cNvPr>
          <p:cNvSpPr>
            <a:spLocks noGrp="1"/>
          </p:cNvSpPr>
          <p:nvPr>
            <p:ph type="body" sz="quarter" idx="18"/>
          </p:nvPr>
        </p:nvSpPr>
        <p:spPr/>
        <p:txBody>
          <a:bodyPr/>
          <a:lstStyle/>
          <a:p>
            <a:r>
              <a:rPr lang="en-US" dirty="0"/>
              <a:t>Not only traditional measures</a:t>
            </a:r>
          </a:p>
        </p:txBody>
      </p:sp>
      <p:sp>
        <p:nvSpPr>
          <p:cNvPr id="10" name="Text Placeholder 9">
            <a:extLst>
              <a:ext uri="{FF2B5EF4-FFF2-40B4-BE49-F238E27FC236}">
                <a16:creationId xmlns:a16="http://schemas.microsoft.com/office/drawing/2014/main" id="{56C04FFB-3CD2-294A-9EA6-204D89B68103}"/>
              </a:ext>
            </a:extLst>
          </p:cNvPr>
          <p:cNvSpPr>
            <a:spLocks noGrp="1"/>
          </p:cNvSpPr>
          <p:nvPr>
            <p:ph type="body" sz="quarter" idx="21"/>
          </p:nvPr>
        </p:nvSpPr>
        <p:spPr/>
        <p:txBody>
          <a:bodyPr/>
          <a:lstStyle/>
          <a:p>
            <a:endParaRPr lang="en-US" dirty="0"/>
          </a:p>
        </p:txBody>
      </p:sp>
      <p:sp>
        <p:nvSpPr>
          <p:cNvPr id="11" name="Text Placeholder 10">
            <a:extLst>
              <a:ext uri="{FF2B5EF4-FFF2-40B4-BE49-F238E27FC236}">
                <a16:creationId xmlns:a16="http://schemas.microsoft.com/office/drawing/2014/main" id="{64CC0109-0AB5-B94A-BD8E-83947DE56430}"/>
              </a:ext>
            </a:extLst>
          </p:cNvPr>
          <p:cNvSpPr>
            <a:spLocks noGrp="1"/>
          </p:cNvSpPr>
          <p:nvPr>
            <p:ph type="body" sz="quarter" idx="22"/>
          </p:nvPr>
        </p:nvSpPr>
        <p:spPr/>
        <p:txBody>
          <a:bodyPr/>
          <a:lstStyle/>
          <a:p>
            <a:endParaRPr lang="en-US"/>
          </a:p>
        </p:txBody>
      </p:sp>
      <p:sp>
        <p:nvSpPr>
          <p:cNvPr id="12" name="Text Placeholder 11">
            <a:extLst>
              <a:ext uri="{FF2B5EF4-FFF2-40B4-BE49-F238E27FC236}">
                <a16:creationId xmlns:a16="http://schemas.microsoft.com/office/drawing/2014/main" id="{D4B2CFC6-8239-4143-867F-C87FB8B6B927}"/>
              </a:ext>
            </a:extLst>
          </p:cNvPr>
          <p:cNvSpPr>
            <a:spLocks noGrp="1"/>
          </p:cNvSpPr>
          <p:nvPr>
            <p:ph type="body" sz="quarter" idx="23"/>
          </p:nvPr>
        </p:nvSpPr>
        <p:spPr/>
        <p:txBody>
          <a:bodyPr/>
          <a:lstStyle/>
          <a:p>
            <a:endParaRPr lang="en-US"/>
          </a:p>
        </p:txBody>
      </p:sp>
      <p:sp>
        <p:nvSpPr>
          <p:cNvPr id="13" name="Title 12">
            <a:extLst>
              <a:ext uri="{FF2B5EF4-FFF2-40B4-BE49-F238E27FC236}">
                <a16:creationId xmlns:a16="http://schemas.microsoft.com/office/drawing/2014/main" id="{4835325D-D908-1248-858D-9ED20F132C6E}"/>
              </a:ext>
            </a:extLst>
          </p:cNvPr>
          <p:cNvSpPr>
            <a:spLocks noGrp="1"/>
          </p:cNvSpPr>
          <p:nvPr>
            <p:ph type="title"/>
          </p:nvPr>
        </p:nvSpPr>
        <p:spPr/>
        <p:txBody>
          <a:bodyPr/>
          <a:lstStyle/>
          <a:p>
            <a:r>
              <a:rPr lang="en-US" dirty="0"/>
              <a:t>EU nature directive</a:t>
            </a:r>
            <a:br>
              <a:rPr lang="en-US" dirty="0"/>
            </a:br>
            <a:r>
              <a:rPr lang="en-US" sz="4000" dirty="0"/>
              <a:t>Compensation</a:t>
            </a:r>
          </a:p>
        </p:txBody>
      </p:sp>
    </p:spTree>
    <p:extLst>
      <p:ext uri="{BB962C8B-B14F-4D97-AF65-F5344CB8AC3E}">
        <p14:creationId xmlns:p14="http://schemas.microsoft.com/office/powerpoint/2010/main" val="3995392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6056FC8-3BB1-F446-BA8C-6B4610A75506}"/>
              </a:ext>
            </a:extLst>
          </p:cNvPr>
          <p:cNvSpPr>
            <a:spLocks noGrp="1"/>
          </p:cNvSpPr>
          <p:nvPr>
            <p:ph type="ftr" sz="quarter" idx="10"/>
          </p:nvPr>
        </p:nvSpPr>
        <p:spPr>
          <a:xfrm>
            <a:off x="10319816" y="9759075"/>
            <a:ext cx="6781800" cy="547603"/>
          </a:xfrm>
        </p:spPr>
        <p:txBody>
          <a:bodyPr/>
          <a:lstStyle/>
          <a:p>
            <a:r>
              <a:rPr kumimoji="1" lang="en-US" altLang="ja-JP" dirty="0"/>
              <a:t>Maja </a:t>
            </a:r>
            <a:r>
              <a:rPr kumimoji="1" lang="en-US" altLang="ja-JP" dirty="0" err="1"/>
              <a:t>Čolović-Daul</a:t>
            </a:r>
            <a:endParaRPr kumimoji="1" lang="ja-JP" altLang="en-US" dirty="0"/>
          </a:p>
        </p:txBody>
      </p:sp>
      <p:sp>
        <p:nvSpPr>
          <p:cNvPr id="3" name="Slide Number Placeholder 2">
            <a:extLst>
              <a:ext uri="{FF2B5EF4-FFF2-40B4-BE49-F238E27FC236}">
                <a16:creationId xmlns:a16="http://schemas.microsoft.com/office/drawing/2014/main" id="{C0CDCFEC-4D9B-0042-AE51-9140ABB05998}"/>
              </a:ext>
            </a:extLst>
          </p:cNvPr>
          <p:cNvSpPr>
            <a:spLocks noGrp="1"/>
          </p:cNvSpPr>
          <p:nvPr>
            <p:ph type="sldNum" sz="quarter" idx="11"/>
          </p:nvPr>
        </p:nvSpPr>
        <p:spPr/>
        <p:txBody>
          <a:bodyPr/>
          <a:lstStyle/>
          <a:p>
            <a:fld id="{B54AD89C-DF1E-4948-B597-5DD47B34A9CA}" type="slidenum">
              <a:rPr kumimoji="1" lang="ja-JP" altLang="en-US" smtClean="0"/>
              <a:pPr/>
              <a:t>8</a:t>
            </a:fld>
            <a:endParaRPr kumimoji="1" lang="ja-JP" altLang="en-US" dirty="0"/>
          </a:p>
        </p:txBody>
      </p:sp>
      <p:sp>
        <p:nvSpPr>
          <p:cNvPr id="22" name="Text Placeholder 21">
            <a:extLst>
              <a:ext uri="{FF2B5EF4-FFF2-40B4-BE49-F238E27FC236}">
                <a16:creationId xmlns:a16="http://schemas.microsoft.com/office/drawing/2014/main" id="{CC103580-DA0E-A34B-8C03-FEBFE1D840B8}"/>
              </a:ext>
            </a:extLst>
          </p:cNvPr>
          <p:cNvSpPr>
            <a:spLocks noGrp="1"/>
          </p:cNvSpPr>
          <p:nvPr>
            <p:ph type="body" sz="quarter" idx="22"/>
          </p:nvPr>
        </p:nvSpPr>
        <p:spPr/>
        <p:txBody>
          <a:bodyPr/>
          <a:lstStyle/>
          <a:p>
            <a:r>
              <a:rPr lang="en-US" dirty="0"/>
              <a:t>1</a:t>
            </a:r>
          </a:p>
        </p:txBody>
      </p:sp>
      <p:sp>
        <p:nvSpPr>
          <p:cNvPr id="23" name="Text Placeholder 22">
            <a:extLst>
              <a:ext uri="{FF2B5EF4-FFF2-40B4-BE49-F238E27FC236}">
                <a16:creationId xmlns:a16="http://schemas.microsoft.com/office/drawing/2014/main" id="{AD8A1269-ECA3-7E46-936B-109C60C2E3EA}"/>
              </a:ext>
            </a:extLst>
          </p:cNvPr>
          <p:cNvSpPr>
            <a:spLocks noGrp="1"/>
          </p:cNvSpPr>
          <p:nvPr>
            <p:ph type="body" sz="quarter" idx="23"/>
          </p:nvPr>
        </p:nvSpPr>
        <p:spPr/>
        <p:txBody>
          <a:bodyPr/>
          <a:lstStyle/>
          <a:p>
            <a:r>
              <a:rPr lang="en-US" dirty="0"/>
              <a:t>3</a:t>
            </a:r>
          </a:p>
        </p:txBody>
      </p:sp>
      <p:sp>
        <p:nvSpPr>
          <p:cNvPr id="24" name="Text Placeholder 23">
            <a:extLst>
              <a:ext uri="{FF2B5EF4-FFF2-40B4-BE49-F238E27FC236}">
                <a16:creationId xmlns:a16="http://schemas.microsoft.com/office/drawing/2014/main" id="{5360BA44-2040-5940-9ABE-897CB586724B}"/>
              </a:ext>
            </a:extLst>
          </p:cNvPr>
          <p:cNvSpPr>
            <a:spLocks noGrp="1"/>
          </p:cNvSpPr>
          <p:nvPr>
            <p:ph type="body" sz="quarter" idx="24"/>
          </p:nvPr>
        </p:nvSpPr>
        <p:spPr/>
        <p:txBody>
          <a:bodyPr/>
          <a:lstStyle/>
          <a:p>
            <a:r>
              <a:rPr lang="en-US" dirty="0"/>
              <a:t>2</a:t>
            </a:r>
          </a:p>
        </p:txBody>
      </p:sp>
      <p:sp>
        <p:nvSpPr>
          <p:cNvPr id="25" name="Text Placeholder 24">
            <a:extLst>
              <a:ext uri="{FF2B5EF4-FFF2-40B4-BE49-F238E27FC236}">
                <a16:creationId xmlns:a16="http://schemas.microsoft.com/office/drawing/2014/main" id="{844932E8-E9EE-504C-90D1-581613BB8834}"/>
              </a:ext>
            </a:extLst>
          </p:cNvPr>
          <p:cNvSpPr>
            <a:spLocks noGrp="1"/>
          </p:cNvSpPr>
          <p:nvPr>
            <p:ph type="body" sz="quarter" idx="25"/>
          </p:nvPr>
        </p:nvSpPr>
        <p:spPr/>
        <p:txBody>
          <a:bodyPr/>
          <a:lstStyle/>
          <a:p>
            <a:r>
              <a:rPr lang="en-US" dirty="0"/>
              <a:t>Who checks?</a:t>
            </a:r>
          </a:p>
        </p:txBody>
      </p:sp>
      <p:sp>
        <p:nvSpPr>
          <p:cNvPr id="19" name="Text Placeholder 18">
            <a:extLst>
              <a:ext uri="{FF2B5EF4-FFF2-40B4-BE49-F238E27FC236}">
                <a16:creationId xmlns:a16="http://schemas.microsoft.com/office/drawing/2014/main" id="{0DA4D6AB-E288-824B-BB87-C6FD449C0290}"/>
              </a:ext>
            </a:extLst>
          </p:cNvPr>
          <p:cNvSpPr>
            <a:spLocks noGrp="1"/>
          </p:cNvSpPr>
          <p:nvPr>
            <p:ph type="body" sz="quarter" idx="19"/>
          </p:nvPr>
        </p:nvSpPr>
        <p:spPr/>
        <p:txBody>
          <a:bodyPr/>
          <a:lstStyle/>
          <a:p>
            <a:r>
              <a:rPr lang="en-US" dirty="0"/>
              <a:t>Responsibility of documentation preparation – corporate responsibility, can be transferred to Contractor – but measures need to be requested</a:t>
            </a:r>
          </a:p>
        </p:txBody>
      </p:sp>
      <p:sp>
        <p:nvSpPr>
          <p:cNvPr id="20" name="Text Placeholder 19">
            <a:extLst>
              <a:ext uri="{FF2B5EF4-FFF2-40B4-BE49-F238E27FC236}">
                <a16:creationId xmlns:a16="http://schemas.microsoft.com/office/drawing/2014/main" id="{3464028C-C6B6-734D-83BD-9E9F77648537}"/>
              </a:ext>
            </a:extLst>
          </p:cNvPr>
          <p:cNvSpPr>
            <a:spLocks noGrp="1"/>
          </p:cNvSpPr>
          <p:nvPr>
            <p:ph type="body" sz="quarter" idx="20"/>
          </p:nvPr>
        </p:nvSpPr>
        <p:spPr/>
        <p:txBody>
          <a:bodyPr/>
          <a:lstStyle/>
          <a:p>
            <a:r>
              <a:rPr lang="en-US" dirty="0"/>
              <a:t>Investor</a:t>
            </a:r>
          </a:p>
        </p:txBody>
      </p:sp>
      <p:sp>
        <p:nvSpPr>
          <p:cNvPr id="21" name="Text Placeholder 20">
            <a:extLst>
              <a:ext uri="{FF2B5EF4-FFF2-40B4-BE49-F238E27FC236}">
                <a16:creationId xmlns:a16="http://schemas.microsoft.com/office/drawing/2014/main" id="{AD2D9FF0-5DB3-EB44-945B-0DFE893AF64A}"/>
              </a:ext>
            </a:extLst>
          </p:cNvPr>
          <p:cNvSpPr>
            <a:spLocks noGrp="1"/>
          </p:cNvSpPr>
          <p:nvPr>
            <p:ph type="body" sz="quarter" idx="21"/>
          </p:nvPr>
        </p:nvSpPr>
        <p:spPr/>
        <p:txBody>
          <a:bodyPr/>
          <a:lstStyle/>
          <a:p>
            <a:r>
              <a:rPr lang="en-US" dirty="0"/>
              <a:t>Part of the tendering procedures; need to have </a:t>
            </a:r>
            <a:r>
              <a:rPr lang="en-US" dirty="0" err="1"/>
              <a:t>envt</a:t>
            </a:r>
            <a:r>
              <a:rPr lang="en-US" dirty="0"/>
              <a:t> experts on site; archive daily information; workers to be acquainted with the Plan; Plan has to be on site!</a:t>
            </a:r>
          </a:p>
        </p:txBody>
      </p:sp>
      <p:sp>
        <p:nvSpPr>
          <p:cNvPr id="26" name="Text Placeholder 25">
            <a:extLst>
              <a:ext uri="{FF2B5EF4-FFF2-40B4-BE49-F238E27FC236}">
                <a16:creationId xmlns:a16="http://schemas.microsoft.com/office/drawing/2014/main" id="{C014E0CA-B1AF-3A4B-B02C-385DFBB9440A}"/>
              </a:ext>
            </a:extLst>
          </p:cNvPr>
          <p:cNvSpPr>
            <a:spLocks noGrp="1"/>
          </p:cNvSpPr>
          <p:nvPr>
            <p:ph type="body" sz="quarter" idx="26"/>
          </p:nvPr>
        </p:nvSpPr>
        <p:spPr/>
        <p:txBody>
          <a:bodyPr/>
          <a:lstStyle/>
          <a:p>
            <a:r>
              <a:rPr lang="en-US" dirty="0"/>
              <a:t>Contractor-constructor</a:t>
            </a:r>
          </a:p>
        </p:txBody>
      </p:sp>
      <p:sp>
        <p:nvSpPr>
          <p:cNvPr id="27" name="Text Placeholder 26">
            <a:extLst>
              <a:ext uri="{FF2B5EF4-FFF2-40B4-BE49-F238E27FC236}">
                <a16:creationId xmlns:a16="http://schemas.microsoft.com/office/drawing/2014/main" id="{13B7BC63-E7AE-EF4D-9AA5-EED63055666F}"/>
              </a:ext>
            </a:extLst>
          </p:cNvPr>
          <p:cNvSpPr>
            <a:spLocks noGrp="1"/>
          </p:cNvSpPr>
          <p:nvPr>
            <p:ph type="body" sz="quarter" idx="27"/>
          </p:nvPr>
        </p:nvSpPr>
        <p:spPr/>
        <p:txBody>
          <a:bodyPr/>
          <a:lstStyle/>
          <a:p>
            <a:r>
              <a:rPr lang="en-US" dirty="0"/>
              <a:t>Inspection; authority that issued environmental permit; reporting to investor (can be specific investor request) </a:t>
            </a:r>
          </a:p>
        </p:txBody>
      </p:sp>
      <p:sp>
        <p:nvSpPr>
          <p:cNvPr id="28" name="Text Placeholder 27">
            <a:extLst>
              <a:ext uri="{FF2B5EF4-FFF2-40B4-BE49-F238E27FC236}">
                <a16:creationId xmlns:a16="http://schemas.microsoft.com/office/drawing/2014/main" id="{C1181660-D4B2-6E48-8BE2-316B30388FFA}"/>
              </a:ext>
            </a:extLst>
          </p:cNvPr>
          <p:cNvSpPr>
            <a:spLocks noGrp="1"/>
          </p:cNvSpPr>
          <p:nvPr>
            <p:ph type="body" sz="quarter" idx="28"/>
          </p:nvPr>
        </p:nvSpPr>
        <p:spPr/>
        <p:txBody>
          <a:bodyPr/>
          <a:lstStyle/>
          <a:p>
            <a:r>
              <a:rPr lang="en-US" dirty="0"/>
              <a:t>Authority </a:t>
            </a:r>
          </a:p>
        </p:txBody>
      </p:sp>
      <p:sp>
        <p:nvSpPr>
          <p:cNvPr id="18" name="Title 17">
            <a:extLst>
              <a:ext uri="{FF2B5EF4-FFF2-40B4-BE49-F238E27FC236}">
                <a16:creationId xmlns:a16="http://schemas.microsoft.com/office/drawing/2014/main" id="{2044A34F-7787-E844-8B89-D14670D8BFB5}"/>
              </a:ext>
            </a:extLst>
          </p:cNvPr>
          <p:cNvSpPr>
            <a:spLocks noGrp="1"/>
          </p:cNvSpPr>
          <p:nvPr>
            <p:ph type="title"/>
          </p:nvPr>
        </p:nvSpPr>
        <p:spPr/>
        <p:txBody>
          <a:bodyPr>
            <a:normAutofit fontScale="90000"/>
          </a:bodyPr>
          <a:lstStyle/>
          <a:p>
            <a:r>
              <a:rPr lang="en-US" dirty="0"/>
              <a:t>Who is responsible to implement and follow the EMP?</a:t>
            </a:r>
          </a:p>
        </p:txBody>
      </p:sp>
    </p:spTree>
    <p:extLst>
      <p:ext uri="{BB962C8B-B14F-4D97-AF65-F5344CB8AC3E}">
        <p14:creationId xmlns:p14="http://schemas.microsoft.com/office/powerpoint/2010/main" val="792954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1E03CC18-4FF5-C545-BA43-AE24FC28B99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4134991" y="986991"/>
            <a:ext cx="7034658" cy="8396806"/>
          </a:xfrm>
        </p:spPr>
      </p:pic>
      <p:sp>
        <p:nvSpPr>
          <p:cNvPr id="3" name="Footer Placeholder 2">
            <a:extLst>
              <a:ext uri="{FF2B5EF4-FFF2-40B4-BE49-F238E27FC236}">
                <a16:creationId xmlns:a16="http://schemas.microsoft.com/office/drawing/2014/main" id="{81E8F02E-95F8-A843-A6DA-3479082AFB82}"/>
              </a:ext>
            </a:extLst>
          </p:cNvPr>
          <p:cNvSpPr>
            <a:spLocks noGrp="1"/>
          </p:cNvSpPr>
          <p:nvPr>
            <p:ph type="ftr" sz="quarter" idx="10"/>
          </p:nvPr>
        </p:nvSpPr>
        <p:spPr>
          <a:xfrm>
            <a:off x="10297780" y="9748733"/>
            <a:ext cx="6781800" cy="547603"/>
          </a:xfrm>
        </p:spPr>
        <p:txBody>
          <a:bodyPr/>
          <a:lstStyle/>
          <a:p>
            <a:r>
              <a:rPr kumimoji="1" lang="en-US" altLang="ja-JP" dirty="0"/>
              <a:t>Maja </a:t>
            </a:r>
            <a:r>
              <a:rPr kumimoji="1" lang="en-US" altLang="ja-JP" dirty="0" err="1"/>
              <a:t>Čolović-Daul</a:t>
            </a:r>
            <a:endParaRPr kumimoji="1" lang="ja-JP" altLang="en-US" dirty="0"/>
          </a:p>
        </p:txBody>
      </p:sp>
      <p:sp>
        <p:nvSpPr>
          <p:cNvPr id="4" name="Slide Number Placeholder 3">
            <a:extLst>
              <a:ext uri="{FF2B5EF4-FFF2-40B4-BE49-F238E27FC236}">
                <a16:creationId xmlns:a16="http://schemas.microsoft.com/office/drawing/2014/main" id="{0369CB51-E560-4341-93BB-96A8CCCA1501}"/>
              </a:ext>
            </a:extLst>
          </p:cNvPr>
          <p:cNvSpPr>
            <a:spLocks noGrp="1"/>
          </p:cNvSpPr>
          <p:nvPr>
            <p:ph type="sldNum" sz="quarter" idx="11"/>
          </p:nvPr>
        </p:nvSpPr>
        <p:spPr/>
        <p:txBody>
          <a:bodyPr/>
          <a:lstStyle/>
          <a:p>
            <a:fld id="{B54AD89C-DF1E-4948-B597-5DD47B34A9CA}" type="slidenum">
              <a:rPr kumimoji="1" lang="ja-JP" altLang="en-US" smtClean="0"/>
              <a:pPr/>
              <a:t>9</a:t>
            </a:fld>
            <a:endParaRPr kumimoji="1" lang="ja-JP" altLang="en-US" dirty="0"/>
          </a:p>
        </p:txBody>
      </p:sp>
      <p:sp>
        <p:nvSpPr>
          <p:cNvPr id="5" name="Text Placeholder 4">
            <a:extLst>
              <a:ext uri="{FF2B5EF4-FFF2-40B4-BE49-F238E27FC236}">
                <a16:creationId xmlns:a16="http://schemas.microsoft.com/office/drawing/2014/main" id="{D58B7524-942D-B449-A134-F7AF8845854A}"/>
              </a:ext>
            </a:extLst>
          </p:cNvPr>
          <p:cNvSpPr>
            <a:spLocks noGrp="1"/>
          </p:cNvSpPr>
          <p:nvPr>
            <p:ph type="body" sz="quarter" idx="12"/>
          </p:nvPr>
        </p:nvSpPr>
        <p:spPr>
          <a:xfrm>
            <a:off x="11169649" y="1997248"/>
            <a:ext cx="6270857" cy="2001955"/>
          </a:xfrm>
        </p:spPr>
        <p:txBody>
          <a:bodyPr>
            <a:normAutofit lnSpcReduction="10000"/>
          </a:bodyPr>
          <a:lstStyle/>
          <a:p>
            <a:r>
              <a:rPr lang="en-US" sz="2000" dirty="0"/>
              <a:t>Monitoring should not be used as a general means of gathering information; rather it is a means of monitoring, where appropriate, any mitigating measures identified through the EIA process. </a:t>
            </a:r>
          </a:p>
          <a:p>
            <a:endParaRPr lang="en-US" dirty="0"/>
          </a:p>
        </p:txBody>
      </p:sp>
      <p:sp>
        <p:nvSpPr>
          <p:cNvPr id="6" name="Text Placeholder 5">
            <a:extLst>
              <a:ext uri="{FF2B5EF4-FFF2-40B4-BE49-F238E27FC236}">
                <a16:creationId xmlns:a16="http://schemas.microsoft.com/office/drawing/2014/main" id="{FE69CDA5-F24F-EF4B-A900-E93E2EFF013B}"/>
              </a:ext>
            </a:extLst>
          </p:cNvPr>
          <p:cNvSpPr>
            <a:spLocks noGrp="1"/>
          </p:cNvSpPr>
          <p:nvPr>
            <p:ph type="body" sz="quarter" idx="14"/>
          </p:nvPr>
        </p:nvSpPr>
        <p:spPr/>
        <p:txBody>
          <a:bodyPr/>
          <a:lstStyle/>
          <a:p>
            <a:r>
              <a:rPr lang="en-US" dirty="0"/>
              <a:t>Goal</a:t>
            </a:r>
          </a:p>
        </p:txBody>
      </p:sp>
      <p:sp>
        <p:nvSpPr>
          <p:cNvPr id="7" name="Text Placeholder 6">
            <a:extLst>
              <a:ext uri="{FF2B5EF4-FFF2-40B4-BE49-F238E27FC236}">
                <a16:creationId xmlns:a16="http://schemas.microsoft.com/office/drawing/2014/main" id="{69A1F4A9-6C59-3846-9970-03E375BC7C59}"/>
              </a:ext>
            </a:extLst>
          </p:cNvPr>
          <p:cNvSpPr>
            <a:spLocks noGrp="1"/>
          </p:cNvSpPr>
          <p:nvPr>
            <p:ph type="body" sz="quarter" idx="15"/>
          </p:nvPr>
        </p:nvSpPr>
        <p:spPr/>
        <p:txBody>
          <a:bodyPr>
            <a:normAutofit/>
          </a:bodyPr>
          <a:lstStyle/>
          <a:p>
            <a:r>
              <a:rPr lang="en-US" sz="2000" dirty="0"/>
              <a:t>Not as identification of measures to be undertaken, but evaluation of the measures effectiveness  </a:t>
            </a:r>
          </a:p>
        </p:txBody>
      </p:sp>
      <p:sp>
        <p:nvSpPr>
          <p:cNvPr id="8" name="Text Placeholder 7">
            <a:extLst>
              <a:ext uri="{FF2B5EF4-FFF2-40B4-BE49-F238E27FC236}">
                <a16:creationId xmlns:a16="http://schemas.microsoft.com/office/drawing/2014/main" id="{9ED0E9AE-C437-E14B-8A8F-3A85221DA36F}"/>
              </a:ext>
            </a:extLst>
          </p:cNvPr>
          <p:cNvSpPr>
            <a:spLocks noGrp="1"/>
          </p:cNvSpPr>
          <p:nvPr>
            <p:ph type="body" sz="quarter" idx="16"/>
          </p:nvPr>
        </p:nvSpPr>
        <p:spPr/>
        <p:txBody>
          <a:bodyPr/>
          <a:lstStyle/>
          <a:p>
            <a:r>
              <a:rPr lang="en-US" dirty="0"/>
              <a:t>Changes in approach - Planning</a:t>
            </a:r>
          </a:p>
        </p:txBody>
      </p:sp>
      <p:sp>
        <p:nvSpPr>
          <p:cNvPr id="9" name="Text Placeholder 8">
            <a:extLst>
              <a:ext uri="{FF2B5EF4-FFF2-40B4-BE49-F238E27FC236}">
                <a16:creationId xmlns:a16="http://schemas.microsoft.com/office/drawing/2014/main" id="{958EC10C-16F0-F943-9587-8A6211B1E3A9}"/>
              </a:ext>
            </a:extLst>
          </p:cNvPr>
          <p:cNvSpPr>
            <a:spLocks noGrp="1"/>
          </p:cNvSpPr>
          <p:nvPr>
            <p:ph type="body" sz="quarter" idx="17"/>
          </p:nvPr>
        </p:nvSpPr>
        <p:spPr>
          <a:xfrm>
            <a:off x="11169650" y="7465624"/>
            <a:ext cx="5716954" cy="2070981"/>
          </a:xfrm>
        </p:spPr>
        <p:txBody>
          <a:bodyPr>
            <a:normAutofit fontScale="70000" lnSpcReduction="20000"/>
          </a:bodyPr>
          <a:lstStyle/>
          <a:p>
            <a:r>
              <a:rPr lang="en-US" sz="2600" dirty="0"/>
              <a:t>Monitoring to measure effectiveness of mitigation</a:t>
            </a:r>
          </a:p>
          <a:p>
            <a:r>
              <a:rPr lang="en-US" sz="2400" dirty="0"/>
              <a:t>monitoring where there is a high risk of challenge, technical standards / background conditions may change or nearby vulnerable receptors </a:t>
            </a:r>
          </a:p>
          <a:p>
            <a:r>
              <a:rPr lang="en-US" sz="2400" dirty="0"/>
              <a:t> </a:t>
            </a:r>
          </a:p>
          <a:p>
            <a:endParaRPr lang="en-US" dirty="0"/>
          </a:p>
        </p:txBody>
      </p:sp>
      <p:sp>
        <p:nvSpPr>
          <p:cNvPr id="10" name="Text Placeholder 9">
            <a:extLst>
              <a:ext uri="{FF2B5EF4-FFF2-40B4-BE49-F238E27FC236}">
                <a16:creationId xmlns:a16="http://schemas.microsoft.com/office/drawing/2014/main" id="{ECD7A308-3287-8747-B602-CE6A039155D5}"/>
              </a:ext>
            </a:extLst>
          </p:cNvPr>
          <p:cNvSpPr>
            <a:spLocks noGrp="1"/>
          </p:cNvSpPr>
          <p:nvPr>
            <p:ph type="body" sz="quarter" idx="18"/>
          </p:nvPr>
        </p:nvSpPr>
        <p:spPr/>
        <p:txBody>
          <a:bodyPr/>
          <a:lstStyle/>
          <a:p>
            <a:r>
              <a:rPr lang="en-US" dirty="0"/>
              <a:t>Construction and operation</a:t>
            </a:r>
          </a:p>
        </p:txBody>
      </p:sp>
      <p:sp>
        <p:nvSpPr>
          <p:cNvPr id="11" name="Title 10">
            <a:extLst>
              <a:ext uri="{FF2B5EF4-FFF2-40B4-BE49-F238E27FC236}">
                <a16:creationId xmlns:a16="http://schemas.microsoft.com/office/drawing/2014/main" id="{80B1D5B7-419A-A647-B764-5C3A98114ACC}"/>
              </a:ext>
            </a:extLst>
          </p:cNvPr>
          <p:cNvSpPr>
            <a:spLocks noGrp="1"/>
          </p:cNvSpPr>
          <p:nvPr>
            <p:ph type="title"/>
          </p:nvPr>
        </p:nvSpPr>
        <p:spPr>
          <a:xfrm>
            <a:off x="265925" y="3676222"/>
            <a:ext cx="4525280" cy="3018343"/>
          </a:xfrm>
        </p:spPr>
        <p:txBody>
          <a:bodyPr>
            <a:normAutofit fontScale="90000"/>
          </a:bodyPr>
          <a:lstStyle/>
          <a:p>
            <a:r>
              <a:rPr lang="en-US" dirty="0"/>
              <a:t>Monitoring of environmental mitigation and minimization measures</a:t>
            </a:r>
          </a:p>
        </p:txBody>
      </p:sp>
    </p:spTree>
    <p:extLst>
      <p:ext uri="{BB962C8B-B14F-4D97-AF65-F5344CB8AC3E}">
        <p14:creationId xmlns:p14="http://schemas.microsoft.com/office/powerpoint/2010/main" val="3650735782"/>
      </p:ext>
    </p:extLst>
  </p:cSld>
  <p:clrMapOvr>
    <a:masterClrMapping/>
  </p:clrMapOvr>
</p:sld>
</file>

<file path=ppt/theme/theme1.xml><?xml version="1.0" encoding="utf-8"?>
<a:theme xmlns:a="http://schemas.openxmlformats.org/drawingml/2006/main" name="Contents">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Polaris">
      <a:majorFont>
        <a:latin typeface="Coo Hew"/>
        <a:ea typeface="Spica Neue Bold"/>
        <a:cs typeface=""/>
      </a:majorFont>
      <a:minorFont>
        <a:latin typeface="Gidole"/>
        <a:ea typeface="Spica Neu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lumMod val="60000"/>
            <a:lumOff val="40000"/>
          </a:schemeClr>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5">
              <a:lumMod val="60000"/>
              <a:lumOff val="4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 Footer">
  <a:themeElements>
    <a:clrScheme name="Minimal">
      <a:dk1>
        <a:srgbClr val="3C3C3C"/>
      </a:dk1>
      <a:lt1>
        <a:sysClr val="window" lastClr="FFFFFF"/>
      </a:lt1>
      <a:dk2>
        <a:srgbClr val="575454"/>
      </a:dk2>
      <a:lt2>
        <a:srgbClr val="E7E6E6"/>
      </a:lt2>
      <a:accent1>
        <a:srgbClr val="333333"/>
      </a:accent1>
      <a:accent2>
        <a:srgbClr val="515151"/>
      </a:accent2>
      <a:accent3>
        <a:srgbClr val="6F6F6F"/>
      </a:accent3>
      <a:accent4>
        <a:srgbClr val="8D8D8D"/>
      </a:accent4>
      <a:accent5>
        <a:srgbClr val="B2C7CE"/>
      </a:accent5>
      <a:accent6>
        <a:srgbClr val="009999"/>
      </a:accent6>
      <a:hlink>
        <a:srgbClr val="0099CC"/>
      </a:hlink>
      <a:folHlink>
        <a:srgbClr val="007299"/>
      </a:folHlink>
    </a:clrScheme>
    <a:fontScheme name="Polaris">
      <a:majorFont>
        <a:latin typeface="Coo Hew"/>
        <a:ea typeface="Spica Neue Bold"/>
        <a:cs typeface=""/>
      </a:majorFont>
      <a:minorFont>
        <a:latin typeface="Gidole"/>
        <a:ea typeface="Spica Neu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14348</TotalTime>
  <Words>1229</Words>
  <Application>Microsoft Macintosh PowerPoint</Application>
  <PresentationFormat>Custom</PresentationFormat>
  <Paragraphs>173</Paragraphs>
  <Slides>17</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游ゴシック</vt:lpstr>
      <vt:lpstr>Arial</vt:lpstr>
      <vt:lpstr>Coo Hew</vt:lpstr>
      <vt:lpstr>Gidole</vt:lpstr>
      <vt:lpstr>Spica Neue</vt:lpstr>
      <vt:lpstr>Spica Neue Bold</vt:lpstr>
      <vt:lpstr>Wingdings</vt:lpstr>
      <vt:lpstr>Contents</vt:lpstr>
      <vt:lpstr>No Footer</vt:lpstr>
      <vt:lpstr>THE BEST&amp;TRANSPARENT MONITORING PROCEDURES FOR ROAD PROJECTS</vt:lpstr>
      <vt:lpstr>Subjects covered by the presentation</vt:lpstr>
      <vt:lpstr>INTRODUCTION</vt:lpstr>
      <vt:lpstr>Goal of monitoring plans</vt:lpstr>
      <vt:lpstr>Key monitoring points – road construction</vt:lpstr>
      <vt:lpstr>Biodiversity offsetting and restoration</vt:lpstr>
      <vt:lpstr>EU nature directive Compensation</vt:lpstr>
      <vt:lpstr>Who is responsible to implement and follow the EMP?</vt:lpstr>
      <vt:lpstr>Monitoring of environmental mitigation and minimization measures</vt:lpstr>
      <vt:lpstr>What to monitor</vt:lpstr>
      <vt:lpstr>Transparency of monitoring process</vt:lpstr>
      <vt:lpstr>reCommunicate monitoring with Public</vt:lpstr>
      <vt:lpstr>Post construction monitoring</vt:lpstr>
      <vt:lpstr>Good monitoring examples</vt:lpstr>
      <vt:lpstr>To what to pay attention</vt:lpstr>
      <vt:lpstr>Regional Case studies</vt:lpstr>
      <vt:lpstr>Thank you!</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Polaris</dc:title>
  <dc:creator>Jun Akizaki</dc:creator>
  <cp:lastModifiedBy>MCD</cp:lastModifiedBy>
  <cp:revision>287</cp:revision>
  <dcterms:created xsi:type="dcterms:W3CDTF">2016-10-08T14:15:50Z</dcterms:created>
  <dcterms:modified xsi:type="dcterms:W3CDTF">2019-10-28T15:26:43Z</dcterms:modified>
</cp:coreProperties>
</file>